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426D87-F112-422A-B51C-47591966E31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51B5635C-D04A-4F29-9A1F-0667C4F609EF}">
      <dgm:prSet/>
      <dgm:spPr/>
      <dgm:t>
        <a:bodyPr/>
        <a:lstStyle/>
        <a:p>
          <a:pPr>
            <a:defRPr cap="all"/>
          </a:pPr>
          <a:r>
            <a:rPr lang="en-CA" cap="none"/>
            <a:t>Pick up your name tag and choose a seat.</a:t>
          </a:r>
          <a:endParaRPr lang="en-US" cap="none"/>
        </a:p>
      </dgm:t>
    </dgm:pt>
    <dgm:pt modelId="{CB140EC2-85E8-4425-9B4D-4AD28538434A}" type="parTrans" cxnId="{1C52274A-323A-4F6C-947D-5E4BCE4F028A}">
      <dgm:prSet/>
      <dgm:spPr/>
      <dgm:t>
        <a:bodyPr/>
        <a:lstStyle/>
        <a:p>
          <a:endParaRPr lang="en-US"/>
        </a:p>
      </dgm:t>
    </dgm:pt>
    <dgm:pt modelId="{02EE920E-8865-4D19-9243-D844495FD0F7}" type="sibTrans" cxnId="{1C52274A-323A-4F6C-947D-5E4BCE4F028A}">
      <dgm:prSet/>
      <dgm:spPr/>
      <dgm:t>
        <a:bodyPr/>
        <a:lstStyle/>
        <a:p>
          <a:endParaRPr lang="en-US"/>
        </a:p>
      </dgm:t>
    </dgm:pt>
    <dgm:pt modelId="{E1A0D45C-4818-42C7-A3B9-5DF690D3A165}">
      <dgm:prSet/>
      <dgm:spPr/>
      <dgm:t>
        <a:bodyPr/>
        <a:lstStyle/>
        <a:p>
          <a:pPr>
            <a:defRPr cap="all"/>
          </a:pPr>
          <a:r>
            <a:rPr lang="en-CA" cap="none"/>
            <a:t>Connect to our zoom session and give a warm welcome to our classmates online.</a:t>
          </a:r>
          <a:endParaRPr lang="en-US" cap="none"/>
        </a:p>
      </dgm:t>
    </dgm:pt>
    <dgm:pt modelId="{9D978C98-0A8D-4E65-923A-3719AE104712}" type="parTrans" cxnId="{0FB40352-FC6A-4304-834A-2339CD60974B}">
      <dgm:prSet/>
      <dgm:spPr/>
      <dgm:t>
        <a:bodyPr/>
        <a:lstStyle/>
        <a:p>
          <a:endParaRPr lang="en-US"/>
        </a:p>
      </dgm:t>
    </dgm:pt>
    <dgm:pt modelId="{68F9BB2B-01CD-4CDF-AAD4-80FA90942619}" type="sibTrans" cxnId="{0FB40352-FC6A-4304-834A-2339CD60974B}">
      <dgm:prSet/>
      <dgm:spPr/>
      <dgm:t>
        <a:bodyPr/>
        <a:lstStyle/>
        <a:p>
          <a:endParaRPr lang="en-US"/>
        </a:p>
      </dgm:t>
    </dgm:pt>
    <dgm:pt modelId="{8C4A5D47-6AD8-4958-BF2C-32FA32EBA58D}">
      <dgm:prSet/>
      <dgm:spPr/>
      <dgm:t>
        <a:bodyPr/>
        <a:lstStyle/>
        <a:p>
          <a:pPr>
            <a:defRPr cap="all"/>
          </a:pPr>
          <a:r>
            <a:rPr lang="en-CA" cap="none"/>
            <a:t>Mute your mic and silence your audio.</a:t>
          </a:r>
          <a:endParaRPr lang="en-US" cap="none"/>
        </a:p>
      </dgm:t>
    </dgm:pt>
    <dgm:pt modelId="{871B7206-4CD2-459B-B1D9-1126CBA4D322}" type="parTrans" cxnId="{9D3E2057-E846-4F7C-B5AC-504484767146}">
      <dgm:prSet/>
      <dgm:spPr/>
      <dgm:t>
        <a:bodyPr/>
        <a:lstStyle/>
        <a:p>
          <a:endParaRPr lang="en-US"/>
        </a:p>
      </dgm:t>
    </dgm:pt>
    <dgm:pt modelId="{56840805-71AC-446C-A3EA-7E77429BAA25}" type="sibTrans" cxnId="{9D3E2057-E846-4F7C-B5AC-504484767146}">
      <dgm:prSet/>
      <dgm:spPr/>
      <dgm:t>
        <a:bodyPr/>
        <a:lstStyle/>
        <a:p>
          <a:endParaRPr lang="en-US"/>
        </a:p>
      </dgm:t>
    </dgm:pt>
    <dgm:pt modelId="{AC4CA3FD-E8A6-4029-BF49-45DDAE723DFD}">
      <dgm:prSet/>
      <dgm:spPr/>
      <dgm:t>
        <a:bodyPr/>
        <a:lstStyle/>
        <a:p>
          <a:pPr>
            <a:defRPr cap="all"/>
          </a:pPr>
          <a:r>
            <a:rPr lang="en-CA" cap="none"/>
            <a:t>Make sure you have your headset available.</a:t>
          </a:r>
          <a:endParaRPr lang="en-US" cap="none"/>
        </a:p>
      </dgm:t>
    </dgm:pt>
    <dgm:pt modelId="{804B18F8-3343-440C-B466-5A21F49E8AB8}" type="parTrans" cxnId="{DF77DF82-3B18-498F-886B-D9E6D4FA68DE}">
      <dgm:prSet/>
      <dgm:spPr/>
      <dgm:t>
        <a:bodyPr/>
        <a:lstStyle/>
        <a:p>
          <a:endParaRPr lang="en-US"/>
        </a:p>
      </dgm:t>
    </dgm:pt>
    <dgm:pt modelId="{8DD4A198-92E7-4BD9-834C-618A1B5B9B4B}" type="sibTrans" cxnId="{DF77DF82-3B18-498F-886B-D9E6D4FA68DE}">
      <dgm:prSet/>
      <dgm:spPr/>
      <dgm:t>
        <a:bodyPr/>
        <a:lstStyle/>
        <a:p>
          <a:endParaRPr lang="en-US"/>
        </a:p>
      </dgm:t>
    </dgm:pt>
    <dgm:pt modelId="{6AD3629B-6ACB-4B23-BFBB-0C647C846F86}" type="pres">
      <dgm:prSet presAssocID="{A7426D87-F112-422A-B51C-47591966E316}" presName="root" presStyleCnt="0">
        <dgm:presLayoutVars>
          <dgm:dir/>
          <dgm:resizeHandles val="exact"/>
        </dgm:presLayoutVars>
      </dgm:prSet>
      <dgm:spPr/>
    </dgm:pt>
    <dgm:pt modelId="{0BB20192-8F5F-430E-87EF-6C0DF9F07875}" type="pres">
      <dgm:prSet presAssocID="{51B5635C-D04A-4F29-9A1F-0667C4F609EF}" presName="compNode" presStyleCnt="0"/>
      <dgm:spPr/>
    </dgm:pt>
    <dgm:pt modelId="{50D415D0-78F6-4DEC-9D3E-A84491E631B0}" type="pres">
      <dgm:prSet presAssocID="{51B5635C-D04A-4F29-9A1F-0667C4F609EF}" presName="iconBgRect" presStyleLbl="bgShp" presStyleIdx="0" presStyleCnt="4"/>
      <dgm:spPr/>
    </dgm:pt>
    <dgm:pt modelId="{509F16B7-8D8A-4221-9626-ACF02DC940E2}" type="pres">
      <dgm:prSet presAssocID="{51B5635C-D04A-4F29-9A1F-0667C4F609E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ployee Badge"/>
        </a:ext>
      </dgm:extLst>
    </dgm:pt>
    <dgm:pt modelId="{FC0C449E-7D11-40F9-B9BA-AEF3A9B63509}" type="pres">
      <dgm:prSet presAssocID="{51B5635C-D04A-4F29-9A1F-0667C4F609EF}" presName="spaceRect" presStyleCnt="0"/>
      <dgm:spPr/>
    </dgm:pt>
    <dgm:pt modelId="{0D1DEC06-E155-4477-B75D-6722B75F01D9}" type="pres">
      <dgm:prSet presAssocID="{51B5635C-D04A-4F29-9A1F-0667C4F609EF}" presName="textRect" presStyleLbl="revTx" presStyleIdx="0" presStyleCnt="4">
        <dgm:presLayoutVars>
          <dgm:chMax val="1"/>
          <dgm:chPref val="1"/>
        </dgm:presLayoutVars>
      </dgm:prSet>
      <dgm:spPr/>
    </dgm:pt>
    <dgm:pt modelId="{097EF4CC-A91E-4266-A36F-035C3C7EFB94}" type="pres">
      <dgm:prSet presAssocID="{02EE920E-8865-4D19-9243-D844495FD0F7}" presName="sibTrans" presStyleCnt="0"/>
      <dgm:spPr/>
    </dgm:pt>
    <dgm:pt modelId="{DA9DD58F-ACD3-4E17-9E9F-06F1BECBF9E2}" type="pres">
      <dgm:prSet presAssocID="{E1A0D45C-4818-42C7-A3B9-5DF690D3A165}" presName="compNode" presStyleCnt="0"/>
      <dgm:spPr/>
    </dgm:pt>
    <dgm:pt modelId="{9472861B-1A1C-4FCF-A619-92F309403AF8}" type="pres">
      <dgm:prSet presAssocID="{E1A0D45C-4818-42C7-A3B9-5DF690D3A165}" presName="iconBgRect" presStyleLbl="bgShp" presStyleIdx="1" presStyleCnt="4"/>
      <dgm:spPr/>
    </dgm:pt>
    <dgm:pt modelId="{43CCB3F8-9F92-4E57-BC43-EDB5B85C0D45}" type="pres">
      <dgm:prSet presAssocID="{E1A0D45C-4818-42C7-A3B9-5DF690D3A16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line meeting with solid fill"/>
        </a:ext>
      </dgm:extLst>
    </dgm:pt>
    <dgm:pt modelId="{62C5B58B-1506-4470-B6CB-B6117D234306}" type="pres">
      <dgm:prSet presAssocID="{E1A0D45C-4818-42C7-A3B9-5DF690D3A165}" presName="spaceRect" presStyleCnt="0"/>
      <dgm:spPr/>
    </dgm:pt>
    <dgm:pt modelId="{6387F308-FCB3-478F-B7A3-61EA0DAE356A}" type="pres">
      <dgm:prSet presAssocID="{E1A0D45C-4818-42C7-A3B9-5DF690D3A165}" presName="textRect" presStyleLbl="revTx" presStyleIdx="1" presStyleCnt="4">
        <dgm:presLayoutVars>
          <dgm:chMax val="1"/>
          <dgm:chPref val="1"/>
        </dgm:presLayoutVars>
      </dgm:prSet>
      <dgm:spPr/>
    </dgm:pt>
    <dgm:pt modelId="{0AC32B40-F2EC-401A-BD73-C40CFAD7A5C8}" type="pres">
      <dgm:prSet presAssocID="{68F9BB2B-01CD-4CDF-AAD4-80FA90942619}" presName="sibTrans" presStyleCnt="0"/>
      <dgm:spPr/>
    </dgm:pt>
    <dgm:pt modelId="{E7BCF461-AB99-4482-B793-EDFCDC2459F4}" type="pres">
      <dgm:prSet presAssocID="{8C4A5D47-6AD8-4958-BF2C-32FA32EBA58D}" presName="compNode" presStyleCnt="0"/>
      <dgm:spPr/>
    </dgm:pt>
    <dgm:pt modelId="{102EE376-3E00-4FEC-9E56-EDD6DBA55908}" type="pres">
      <dgm:prSet presAssocID="{8C4A5D47-6AD8-4958-BF2C-32FA32EBA58D}" presName="iconBgRect" presStyleLbl="bgShp" presStyleIdx="2" presStyleCnt="4"/>
      <dgm:spPr/>
    </dgm:pt>
    <dgm:pt modelId="{9EBA8D7D-A301-4CB1-A65C-0C65D88D5C66}" type="pres">
      <dgm:prSet presAssocID="{8C4A5D47-6AD8-4958-BF2C-32FA32EBA58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te Speaker"/>
        </a:ext>
      </dgm:extLst>
    </dgm:pt>
    <dgm:pt modelId="{42E0806D-A837-423D-80FD-8198CBF3E172}" type="pres">
      <dgm:prSet presAssocID="{8C4A5D47-6AD8-4958-BF2C-32FA32EBA58D}" presName="spaceRect" presStyleCnt="0"/>
      <dgm:spPr/>
    </dgm:pt>
    <dgm:pt modelId="{5F396562-91FA-4850-9623-01C2F1204BFC}" type="pres">
      <dgm:prSet presAssocID="{8C4A5D47-6AD8-4958-BF2C-32FA32EBA58D}" presName="textRect" presStyleLbl="revTx" presStyleIdx="2" presStyleCnt="4">
        <dgm:presLayoutVars>
          <dgm:chMax val="1"/>
          <dgm:chPref val="1"/>
        </dgm:presLayoutVars>
      </dgm:prSet>
      <dgm:spPr/>
    </dgm:pt>
    <dgm:pt modelId="{12AFE9E8-E170-4C68-8CDE-DD0CD8491A6D}" type="pres">
      <dgm:prSet presAssocID="{56840805-71AC-446C-A3EA-7E77429BAA25}" presName="sibTrans" presStyleCnt="0"/>
      <dgm:spPr/>
    </dgm:pt>
    <dgm:pt modelId="{EA677147-4016-4A8F-A26B-BFC53D15127E}" type="pres">
      <dgm:prSet presAssocID="{AC4CA3FD-E8A6-4029-BF49-45DDAE723DFD}" presName="compNode" presStyleCnt="0"/>
      <dgm:spPr/>
    </dgm:pt>
    <dgm:pt modelId="{9059937D-1F51-4D24-8497-F53C8D22F102}" type="pres">
      <dgm:prSet presAssocID="{AC4CA3FD-E8A6-4029-BF49-45DDAE723DFD}" presName="iconBgRect" presStyleLbl="bgShp" presStyleIdx="3" presStyleCnt="4"/>
      <dgm:spPr/>
    </dgm:pt>
    <dgm:pt modelId="{B57D9C6E-66E0-4E5B-A1D7-D7CD8C4300B3}" type="pres">
      <dgm:prSet presAssocID="{AC4CA3FD-E8A6-4029-BF49-45DDAE723DF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phones with solid fill"/>
        </a:ext>
      </dgm:extLst>
    </dgm:pt>
    <dgm:pt modelId="{6C90CFA0-2786-4076-8E13-5A79234CDBBD}" type="pres">
      <dgm:prSet presAssocID="{AC4CA3FD-E8A6-4029-BF49-45DDAE723DFD}" presName="spaceRect" presStyleCnt="0"/>
      <dgm:spPr/>
    </dgm:pt>
    <dgm:pt modelId="{AAE01655-CE5A-461B-94B8-B0EF87510BF9}" type="pres">
      <dgm:prSet presAssocID="{AC4CA3FD-E8A6-4029-BF49-45DDAE723DFD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58BD3104-0D25-4A08-8908-58576C9194F2}" type="presOf" srcId="{E1A0D45C-4818-42C7-A3B9-5DF690D3A165}" destId="{6387F308-FCB3-478F-B7A3-61EA0DAE356A}" srcOrd="0" destOrd="0" presId="urn:microsoft.com/office/officeart/2018/5/layout/IconCircleLabelList"/>
    <dgm:cxn modelId="{1C52274A-323A-4F6C-947D-5E4BCE4F028A}" srcId="{A7426D87-F112-422A-B51C-47591966E316}" destId="{51B5635C-D04A-4F29-9A1F-0667C4F609EF}" srcOrd="0" destOrd="0" parTransId="{CB140EC2-85E8-4425-9B4D-4AD28538434A}" sibTransId="{02EE920E-8865-4D19-9243-D844495FD0F7}"/>
    <dgm:cxn modelId="{0FB40352-FC6A-4304-834A-2339CD60974B}" srcId="{A7426D87-F112-422A-B51C-47591966E316}" destId="{E1A0D45C-4818-42C7-A3B9-5DF690D3A165}" srcOrd="1" destOrd="0" parTransId="{9D978C98-0A8D-4E65-923A-3719AE104712}" sibTransId="{68F9BB2B-01CD-4CDF-AAD4-80FA90942619}"/>
    <dgm:cxn modelId="{9D3E2057-E846-4F7C-B5AC-504484767146}" srcId="{A7426D87-F112-422A-B51C-47591966E316}" destId="{8C4A5D47-6AD8-4958-BF2C-32FA32EBA58D}" srcOrd="2" destOrd="0" parTransId="{871B7206-4CD2-459B-B1D9-1126CBA4D322}" sibTransId="{56840805-71AC-446C-A3EA-7E77429BAA25}"/>
    <dgm:cxn modelId="{DF77DF82-3B18-498F-886B-D9E6D4FA68DE}" srcId="{A7426D87-F112-422A-B51C-47591966E316}" destId="{AC4CA3FD-E8A6-4029-BF49-45DDAE723DFD}" srcOrd="3" destOrd="0" parTransId="{804B18F8-3343-440C-B466-5A21F49E8AB8}" sibTransId="{8DD4A198-92E7-4BD9-834C-618A1B5B9B4B}"/>
    <dgm:cxn modelId="{A7AD1098-CECA-4BA3-A36C-23C983C6CB39}" type="presOf" srcId="{AC4CA3FD-E8A6-4029-BF49-45DDAE723DFD}" destId="{AAE01655-CE5A-461B-94B8-B0EF87510BF9}" srcOrd="0" destOrd="0" presId="urn:microsoft.com/office/officeart/2018/5/layout/IconCircleLabelList"/>
    <dgm:cxn modelId="{7B708EA6-A8A9-47D4-A145-A6384B89C308}" type="presOf" srcId="{8C4A5D47-6AD8-4958-BF2C-32FA32EBA58D}" destId="{5F396562-91FA-4850-9623-01C2F1204BFC}" srcOrd="0" destOrd="0" presId="urn:microsoft.com/office/officeart/2018/5/layout/IconCircleLabelList"/>
    <dgm:cxn modelId="{0D9812D4-F959-4D34-8573-63F394842219}" type="presOf" srcId="{51B5635C-D04A-4F29-9A1F-0667C4F609EF}" destId="{0D1DEC06-E155-4477-B75D-6722B75F01D9}" srcOrd="0" destOrd="0" presId="urn:microsoft.com/office/officeart/2018/5/layout/IconCircleLabelList"/>
    <dgm:cxn modelId="{D55BABE9-1DD7-4902-8907-0D964BB7CA1E}" type="presOf" srcId="{A7426D87-F112-422A-B51C-47591966E316}" destId="{6AD3629B-6ACB-4B23-BFBB-0C647C846F86}" srcOrd="0" destOrd="0" presId="urn:microsoft.com/office/officeart/2018/5/layout/IconCircleLabelList"/>
    <dgm:cxn modelId="{9D21260F-FA18-4F57-AEE2-3EFD84601BEA}" type="presParOf" srcId="{6AD3629B-6ACB-4B23-BFBB-0C647C846F86}" destId="{0BB20192-8F5F-430E-87EF-6C0DF9F07875}" srcOrd="0" destOrd="0" presId="urn:microsoft.com/office/officeart/2018/5/layout/IconCircleLabelList"/>
    <dgm:cxn modelId="{E8DA11DF-876B-4BAE-B8F8-B3C13A932609}" type="presParOf" srcId="{0BB20192-8F5F-430E-87EF-6C0DF9F07875}" destId="{50D415D0-78F6-4DEC-9D3E-A84491E631B0}" srcOrd="0" destOrd="0" presId="urn:microsoft.com/office/officeart/2018/5/layout/IconCircleLabelList"/>
    <dgm:cxn modelId="{0AAF1685-930F-4994-9C18-53F9387A2DE4}" type="presParOf" srcId="{0BB20192-8F5F-430E-87EF-6C0DF9F07875}" destId="{509F16B7-8D8A-4221-9626-ACF02DC940E2}" srcOrd="1" destOrd="0" presId="urn:microsoft.com/office/officeart/2018/5/layout/IconCircleLabelList"/>
    <dgm:cxn modelId="{7B7C41CD-5D30-4EDE-951B-BA98E44E8CF5}" type="presParOf" srcId="{0BB20192-8F5F-430E-87EF-6C0DF9F07875}" destId="{FC0C449E-7D11-40F9-B9BA-AEF3A9B63509}" srcOrd="2" destOrd="0" presId="urn:microsoft.com/office/officeart/2018/5/layout/IconCircleLabelList"/>
    <dgm:cxn modelId="{C0EAAAD5-36D8-43DB-9F6D-CA88C6739C09}" type="presParOf" srcId="{0BB20192-8F5F-430E-87EF-6C0DF9F07875}" destId="{0D1DEC06-E155-4477-B75D-6722B75F01D9}" srcOrd="3" destOrd="0" presId="urn:microsoft.com/office/officeart/2018/5/layout/IconCircleLabelList"/>
    <dgm:cxn modelId="{0484D682-7262-4CD4-B03A-A0AAD8CCFCF7}" type="presParOf" srcId="{6AD3629B-6ACB-4B23-BFBB-0C647C846F86}" destId="{097EF4CC-A91E-4266-A36F-035C3C7EFB94}" srcOrd="1" destOrd="0" presId="urn:microsoft.com/office/officeart/2018/5/layout/IconCircleLabelList"/>
    <dgm:cxn modelId="{8E5BA48C-4C23-4495-85C7-0B3750DCC4D9}" type="presParOf" srcId="{6AD3629B-6ACB-4B23-BFBB-0C647C846F86}" destId="{DA9DD58F-ACD3-4E17-9E9F-06F1BECBF9E2}" srcOrd="2" destOrd="0" presId="urn:microsoft.com/office/officeart/2018/5/layout/IconCircleLabelList"/>
    <dgm:cxn modelId="{13799168-1544-468F-90FF-2E8CA5297FDB}" type="presParOf" srcId="{DA9DD58F-ACD3-4E17-9E9F-06F1BECBF9E2}" destId="{9472861B-1A1C-4FCF-A619-92F309403AF8}" srcOrd="0" destOrd="0" presId="urn:microsoft.com/office/officeart/2018/5/layout/IconCircleLabelList"/>
    <dgm:cxn modelId="{3E960A75-845C-41D1-B6BC-0B5AFD643ADD}" type="presParOf" srcId="{DA9DD58F-ACD3-4E17-9E9F-06F1BECBF9E2}" destId="{43CCB3F8-9F92-4E57-BC43-EDB5B85C0D45}" srcOrd="1" destOrd="0" presId="urn:microsoft.com/office/officeart/2018/5/layout/IconCircleLabelList"/>
    <dgm:cxn modelId="{B4D4DAA7-7FA7-48F3-B1A3-6C0E8ECAF0CA}" type="presParOf" srcId="{DA9DD58F-ACD3-4E17-9E9F-06F1BECBF9E2}" destId="{62C5B58B-1506-4470-B6CB-B6117D234306}" srcOrd="2" destOrd="0" presId="urn:microsoft.com/office/officeart/2018/5/layout/IconCircleLabelList"/>
    <dgm:cxn modelId="{BA4A1D72-D199-448A-B2BE-C98D22F76860}" type="presParOf" srcId="{DA9DD58F-ACD3-4E17-9E9F-06F1BECBF9E2}" destId="{6387F308-FCB3-478F-B7A3-61EA0DAE356A}" srcOrd="3" destOrd="0" presId="urn:microsoft.com/office/officeart/2018/5/layout/IconCircleLabelList"/>
    <dgm:cxn modelId="{7D0072F3-534F-4B67-8C8B-BCCF787CFB45}" type="presParOf" srcId="{6AD3629B-6ACB-4B23-BFBB-0C647C846F86}" destId="{0AC32B40-F2EC-401A-BD73-C40CFAD7A5C8}" srcOrd="3" destOrd="0" presId="urn:microsoft.com/office/officeart/2018/5/layout/IconCircleLabelList"/>
    <dgm:cxn modelId="{6F0FF667-86E3-43C1-AC71-CBAD5D5684AF}" type="presParOf" srcId="{6AD3629B-6ACB-4B23-BFBB-0C647C846F86}" destId="{E7BCF461-AB99-4482-B793-EDFCDC2459F4}" srcOrd="4" destOrd="0" presId="urn:microsoft.com/office/officeart/2018/5/layout/IconCircleLabelList"/>
    <dgm:cxn modelId="{9E19E5E2-B2D9-410B-9294-4DA3E014D47F}" type="presParOf" srcId="{E7BCF461-AB99-4482-B793-EDFCDC2459F4}" destId="{102EE376-3E00-4FEC-9E56-EDD6DBA55908}" srcOrd="0" destOrd="0" presId="urn:microsoft.com/office/officeart/2018/5/layout/IconCircleLabelList"/>
    <dgm:cxn modelId="{46505DE7-4E6C-490E-8D8E-CE8A78832D1D}" type="presParOf" srcId="{E7BCF461-AB99-4482-B793-EDFCDC2459F4}" destId="{9EBA8D7D-A301-4CB1-A65C-0C65D88D5C66}" srcOrd="1" destOrd="0" presId="urn:microsoft.com/office/officeart/2018/5/layout/IconCircleLabelList"/>
    <dgm:cxn modelId="{A94E6CC8-FE9B-4B39-A313-0DE49B49D4A0}" type="presParOf" srcId="{E7BCF461-AB99-4482-B793-EDFCDC2459F4}" destId="{42E0806D-A837-423D-80FD-8198CBF3E172}" srcOrd="2" destOrd="0" presId="urn:microsoft.com/office/officeart/2018/5/layout/IconCircleLabelList"/>
    <dgm:cxn modelId="{FEB2173C-7AC1-4F31-9CAC-DA30E6364D0A}" type="presParOf" srcId="{E7BCF461-AB99-4482-B793-EDFCDC2459F4}" destId="{5F396562-91FA-4850-9623-01C2F1204BFC}" srcOrd="3" destOrd="0" presId="urn:microsoft.com/office/officeart/2018/5/layout/IconCircleLabelList"/>
    <dgm:cxn modelId="{FB7C3A98-2213-4661-BC16-32930DD63538}" type="presParOf" srcId="{6AD3629B-6ACB-4B23-BFBB-0C647C846F86}" destId="{12AFE9E8-E170-4C68-8CDE-DD0CD8491A6D}" srcOrd="5" destOrd="0" presId="urn:microsoft.com/office/officeart/2018/5/layout/IconCircleLabelList"/>
    <dgm:cxn modelId="{639C0853-F9B4-4359-846F-D9D822DC837A}" type="presParOf" srcId="{6AD3629B-6ACB-4B23-BFBB-0C647C846F86}" destId="{EA677147-4016-4A8F-A26B-BFC53D15127E}" srcOrd="6" destOrd="0" presId="urn:microsoft.com/office/officeart/2018/5/layout/IconCircleLabelList"/>
    <dgm:cxn modelId="{6CD318E4-A7A2-465F-B54A-EE7B53F175C7}" type="presParOf" srcId="{EA677147-4016-4A8F-A26B-BFC53D15127E}" destId="{9059937D-1F51-4D24-8497-F53C8D22F102}" srcOrd="0" destOrd="0" presId="urn:microsoft.com/office/officeart/2018/5/layout/IconCircleLabelList"/>
    <dgm:cxn modelId="{AE775655-A2A9-403E-830D-690AFFE1FAC9}" type="presParOf" srcId="{EA677147-4016-4A8F-A26B-BFC53D15127E}" destId="{B57D9C6E-66E0-4E5B-A1D7-D7CD8C4300B3}" srcOrd="1" destOrd="0" presId="urn:microsoft.com/office/officeart/2018/5/layout/IconCircleLabelList"/>
    <dgm:cxn modelId="{710D41A8-1A79-44A1-A79E-00D1F7DAA8A6}" type="presParOf" srcId="{EA677147-4016-4A8F-A26B-BFC53D15127E}" destId="{6C90CFA0-2786-4076-8E13-5A79234CDBBD}" srcOrd="2" destOrd="0" presId="urn:microsoft.com/office/officeart/2018/5/layout/IconCircleLabelList"/>
    <dgm:cxn modelId="{34FC0549-5103-418A-B441-570DF223E8E5}" type="presParOf" srcId="{EA677147-4016-4A8F-A26B-BFC53D15127E}" destId="{AAE01655-CE5A-461B-94B8-B0EF87510BF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D415D0-78F6-4DEC-9D3E-A84491E631B0}">
      <dsp:nvSpPr>
        <dsp:cNvPr id="0" name=""/>
        <dsp:cNvSpPr/>
      </dsp:nvSpPr>
      <dsp:spPr>
        <a:xfrm>
          <a:off x="1400386" y="14629"/>
          <a:ext cx="1511580" cy="151158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9F16B7-8D8A-4221-9626-ACF02DC940E2}">
      <dsp:nvSpPr>
        <dsp:cNvPr id="0" name=""/>
        <dsp:cNvSpPr/>
      </dsp:nvSpPr>
      <dsp:spPr>
        <a:xfrm>
          <a:off x="1722526" y="336769"/>
          <a:ext cx="867300" cy="8673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DEC06-E155-4477-B75D-6722B75F01D9}">
      <dsp:nvSpPr>
        <dsp:cNvPr id="0" name=""/>
        <dsp:cNvSpPr/>
      </dsp:nvSpPr>
      <dsp:spPr>
        <a:xfrm>
          <a:off x="917176" y="1997029"/>
          <a:ext cx="2478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CA" sz="1600" kern="1200" cap="none"/>
            <a:t>Pick up your name tag and choose a seat.</a:t>
          </a:r>
          <a:endParaRPr lang="en-US" sz="1600" kern="1200" cap="none"/>
        </a:p>
      </dsp:txBody>
      <dsp:txXfrm>
        <a:off x="917176" y="1997029"/>
        <a:ext cx="2478000" cy="720000"/>
      </dsp:txXfrm>
    </dsp:sp>
    <dsp:sp modelId="{9472861B-1A1C-4FCF-A619-92F309403AF8}">
      <dsp:nvSpPr>
        <dsp:cNvPr id="0" name=""/>
        <dsp:cNvSpPr/>
      </dsp:nvSpPr>
      <dsp:spPr>
        <a:xfrm>
          <a:off x="4312036" y="14629"/>
          <a:ext cx="1511580" cy="151158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CCB3F8-9F92-4E57-BC43-EDB5B85C0D45}">
      <dsp:nvSpPr>
        <dsp:cNvPr id="0" name=""/>
        <dsp:cNvSpPr/>
      </dsp:nvSpPr>
      <dsp:spPr>
        <a:xfrm>
          <a:off x="4634176" y="336769"/>
          <a:ext cx="867300" cy="8673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7F308-FCB3-478F-B7A3-61EA0DAE356A}">
      <dsp:nvSpPr>
        <dsp:cNvPr id="0" name=""/>
        <dsp:cNvSpPr/>
      </dsp:nvSpPr>
      <dsp:spPr>
        <a:xfrm>
          <a:off x="3828826" y="1997029"/>
          <a:ext cx="2478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CA" sz="1600" kern="1200" cap="none"/>
            <a:t>Connect to our zoom session and give a warm welcome to our classmates online.</a:t>
          </a:r>
          <a:endParaRPr lang="en-US" sz="1600" kern="1200" cap="none"/>
        </a:p>
      </dsp:txBody>
      <dsp:txXfrm>
        <a:off x="3828826" y="1997029"/>
        <a:ext cx="2478000" cy="720000"/>
      </dsp:txXfrm>
    </dsp:sp>
    <dsp:sp modelId="{102EE376-3E00-4FEC-9E56-EDD6DBA55908}">
      <dsp:nvSpPr>
        <dsp:cNvPr id="0" name=""/>
        <dsp:cNvSpPr/>
      </dsp:nvSpPr>
      <dsp:spPr>
        <a:xfrm>
          <a:off x="1400386" y="3336530"/>
          <a:ext cx="1511580" cy="151158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BA8D7D-A301-4CB1-A65C-0C65D88D5C66}">
      <dsp:nvSpPr>
        <dsp:cNvPr id="0" name=""/>
        <dsp:cNvSpPr/>
      </dsp:nvSpPr>
      <dsp:spPr>
        <a:xfrm>
          <a:off x="1722526" y="3658670"/>
          <a:ext cx="867300" cy="8673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396562-91FA-4850-9623-01C2F1204BFC}">
      <dsp:nvSpPr>
        <dsp:cNvPr id="0" name=""/>
        <dsp:cNvSpPr/>
      </dsp:nvSpPr>
      <dsp:spPr>
        <a:xfrm>
          <a:off x="917176" y="5318930"/>
          <a:ext cx="2478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CA" sz="1600" kern="1200" cap="none"/>
            <a:t>Mute your mic and silence your audio.</a:t>
          </a:r>
          <a:endParaRPr lang="en-US" sz="1600" kern="1200" cap="none"/>
        </a:p>
      </dsp:txBody>
      <dsp:txXfrm>
        <a:off x="917176" y="5318930"/>
        <a:ext cx="2478000" cy="720000"/>
      </dsp:txXfrm>
    </dsp:sp>
    <dsp:sp modelId="{9059937D-1F51-4D24-8497-F53C8D22F102}">
      <dsp:nvSpPr>
        <dsp:cNvPr id="0" name=""/>
        <dsp:cNvSpPr/>
      </dsp:nvSpPr>
      <dsp:spPr>
        <a:xfrm>
          <a:off x="4312036" y="3336530"/>
          <a:ext cx="1511580" cy="151158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7D9C6E-66E0-4E5B-A1D7-D7CD8C4300B3}">
      <dsp:nvSpPr>
        <dsp:cNvPr id="0" name=""/>
        <dsp:cNvSpPr/>
      </dsp:nvSpPr>
      <dsp:spPr>
        <a:xfrm>
          <a:off x="4634176" y="3658670"/>
          <a:ext cx="867300" cy="8673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01655-CE5A-461B-94B8-B0EF87510BF9}">
      <dsp:nvSpPr>
        <dsp:cNvPr id="0" name=""/>
        <dsp:cNvSpPr/>
      </dsp:nvSpPr>
      <dsp:spPr>
        <a:xfrm>
          <a:off x="3828826" y="5318930"/>
          <a:ext cx="2478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CA" sz="1600" kern="1200" cap="none"/>
            <a:t>Make sure you have your headset available.</a:t>
          </a:r>
          <a:endParaRPr lang="en-US" sz="1600" kern="1200" cap="none"/>
        </a:p>
      </dsp:txBody>
      <dsp:txXfrm>
        <a:off x="3828826" y="5318930"/>
        <a:ext cx="2478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5/2/2022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6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521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none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BF94BC-4A25-4EC1-AAFF-4BCDAB2CA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403626" cy="4709131"/>
          </a:xfrm>
        </p:spPr>
        <p:txBody>
          <a:bodyPr anchor="ctr">
            <a:normAutofit/>
          </a:bodyPr>
          <a:lstStyle/>
          <a:p>
            <a:r>
              <a:rPr lang="en-CA"/>
              <a:t>Welcome to Class!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5" name="Content Placeholder 6">
            <a:extLst>
              <a:ext uri="{FF2B5EF4-FFF2-40B4-BE49-F238E27FC236}">
                <a16:creationId xmlns:a16="http://schemas.microsoft.com/office/drawing/2014/main" id="{64C5DBA7-00EA-43C8-95EA-B7D269FDEAA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386805" y="682907"/>
          <a:ext cx="7224003" cy="6053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42882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Franklin Gothic Book</vt:lpstr>
      <vt:lpstr>Franklin Gothic Demi</vt:lpstr>
      <vt:lpstr>Wingdings 2</vt:lpstr>
      <vt:lpstr>DividendVTI</vt:lpstr>
      <vt:lpstr>Welcome to Class!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Class!</dc:title>
  <dc:creator>Jesslyn Wilkinson</dc:creator>
  <cp:lastModifiedBy>Jesslyn Wilkinson</cp:lastModifiedBy>
  <cp:revision>1</cp:revision>
  <dcterms:created xsi:type="dcterms:W3CDTF">2022-05-03T01:54:32Z</dcterms:created>
  <dcterms:modified xsi:type="dcterms:W3CDTF">2022-05-03T01:55:19Z</dcterms:modified>
</cp:coreProperties>
</file>