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34"/>
  </p:notesMasterIdLst>
  <p:handoutMasterIdLst>
    <p:handoutMasterId r:id="rId35"/>
  </p:handoutMasterIdLst>
  <p:sldIdLst>
    <p:sldId id="280" r:id="rId5"/>
    <p:sldId id="256" r:id="rId6"/>
    <p:sldId id="328" r:id="rId7"/>
    <p:sldId id="257" r:id="rId8"/>
    <p:sldId id="303" r:id="rId9"/>
    <p:sldId id="307" r:id="rId10"/>
    <p:sldId id="308" r:id="rId11"/>
    <p:sldId id="309" r:id="rId12"/>
    <p:sldId id="310" r:id="rId13"/>
    <p:sldId id="311" r:id="rId14"/>
    <p:sldId id="312" r:id="rId15"/>
    <p:sldId id="306" r:id="rId16"/>
    <p:sldId id="305" r:id="rId17"/>
    <p:sldId id="304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</p:sldIdLst>
  <p:sldSz cx="12192000" cy="6858000"/>
  <p:notesSz cx="6858000" cy="9144000"/>
  <p:custShowLst>
    <p:custShow name="(1.1)" id="0">
      <p:sldLst>
        <p:sld r:id="rId8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85D"/>
    <a:srgbClr val="F1B53D"/>
    <a:srgbClr val="CC9B00"/>
    <a:srgbClr val="FF0066"/>
    <a:srgbClr val="FFFF99"/>
    <a:srgbClr val="33CC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F65FD-0BD4-4688-A574-AAE88799B5D7}" v="177" dt="2023-10-02T15:44:34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1" autoAdjust="0"/>
    <p:restoredTop sz="93612" autoAdjust="0"/>
  </p:normalViewPr>
  <p:slideViewPr>
    <p:cSldViewPr>
      <p:cViewPr varScale="1">
        <p:scale>
          <a:sx n="104" d="100"/>
          <a:sy n="104" d="100"/>
        </p:scale>
        <p:origin x="6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7C352A0-89AC-4512-9BBE-2835BA75CD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032DC34-5819-4E70-B4EB-4FEF9E1A6E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5F79752A-9C76-4551-8C09-F744815915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FA842ED4-6F5C-43E7-AE4E-C172A90F9B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3277BA-1FCC-4FC4-A4F5-447F1BBC8E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70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34D867-B1A2-4672-B376-C6799D7342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A786D-0116-4E24-9C22-B3BF2D7663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992F0A-6B19-459A-9C9F-9A9CB0E8DAB8}" type="datetimeFigureOut">
              <a:rPr lang="en-CA"/>
              <a:pPr>
                <a:defRPr/>
              </a:pPr>
              <a:t>2023-10-02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45ACC8-A2D6-41FB-88FB-2B2198143C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EA1458-9B8F-4499-B71A-A8E7E788C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DDB8E-570A-4B93-8883-EF694A633C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5EB4C-3CA2-4668-A23A-C7379B81B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5B30CA-2AE8-4FB9-AE41-0D4A7D7888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56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B30CA-2AE8-4FB9-AE41-0D4A7D788882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048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11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634372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12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002182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13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850468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14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799788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15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945894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16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835060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17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730556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18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849559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19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648196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20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96202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B30CA-2AE8-4FB9-AE41-0D4A7D788882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66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21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386915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22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621156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23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4106628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24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522856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25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302770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26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57384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27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8446535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28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971205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29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12469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4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367346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5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658114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6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316272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7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43627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8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400752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9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54325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95B791-AC88-4492-B429-134DB897DA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99C2A5-CD91-4DC9-A97D-88805A28B8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F198D63-EBB8-40E7-B918-FD49399F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7C1B9-B2A2-48E1-BEB9-9D96385C7B70}" type="slidenum">
              <a:rPr lang="en-CA" altLang="en-US" sz="1200" smtClean="0"/>
              <a:pPr/>
              <a:t>10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05978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C50FB-1919-42FD-ADAD-3F1EBFD811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19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A8DC-9D34-4105-A2C2-7B147C3E10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27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C2413-9A18-4D1B-8FD0-0D3C8E878A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91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D9440-249A-4C31-8DBD-E9D1C2262E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91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01EA0-EB3D-42C9-8253-EF4A7CC0B1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DE99B-1DBC-460A-9BAC-8A380CDD4A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45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0292-F981-461D-9C32-180A45AF9D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13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4F585-7D8D-4413-880A-BD66EDE738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9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7F494-006E-4310-AD51-B24A2599B6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2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3B1AB-4634-48A1-94E7-B0C9A3F888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0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4A339-1E18-40B0-91D4-48EC1A55FF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47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00B90C-6E06-4ABF-B31C-1440C878BB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93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8.xml"/><Relationship Id="rId18" Type="http://schemas.openxmlformats.org/officeDocument/2006/relationships/slide" Target="slide20.xml"/><Relationship Id="rId3" Type="http://schemas.openxmlformats.org/officeDocument/2006/relationships/slide" Target="slide15.xml"/><Relationship Id="rId21" Type="http://schemas.openxmlformats.org/officeDocument/2006/relationships/slide" Target="slide26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slide" Target="slide21.xml"/><Relationship Id="rId25" Type="http://schemas.openxmlformats.org/officeDocument/2006/relationships/slide" Target="slide14.xml"/><Relationship Id="rId2" Type="http://schemas.openxmlformats.org/officeDocument/2006/relationships/notesSlide" Target="../notesSlides/notesSlide2.xml"/><Relationship Id="rId16" Type="http://schemas.openxmlformats.org/officeDocument/2006/relationships/slide" Target="slide22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7.xml"/><Relationship Id="rId24" Type="http://schemas.openxmlformats.org/officeDocument/2006/relationships/slide" Target="slide24.xml"/><Relationship Id="rId5" Type="http://schemas.openxmlformats.org/officeDocument/2006/relationships/slide" Target="slide4.xml"/><Relationship Id="rId15" Type="http://schemas.openxmlformats.org/officeDocument/2006/relationships/slide" Target="slide16.xml"/><Relationship Id="rId23" Type="http://schemas.openxmlformats.org/officeDocument/2006/relationships/slide" Target="slide28.xml"/><Relationship Id="rId10" Type="http://schemas.openxmlformats.org/officeDocument/2006/relationships/slide" Target="slide19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5.xml"/><Relationship Id="rId14" Type="http://schemas.openxmlformats.org/officeDocument/2006/relationships/slide" Target="slide9.xml"/><Relationship Id="rId22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F2FA-DC88-4802-B312-FFD6D85F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52" y="1295400"/>
            <a:ext cx="10896600" cy="1824831"/>
          </a:xfrm>
        </p:spPr>
        <p:txBody>
          <a:bodyPr>
            <a:noAutofit/>
          </a:bodyPr>
          <a:lstStyle/>
          <a:p>
            <a:pPr algn="ctr"/>
            <a:r>
              <a:rPr lang="en-US" sz="34400" kern="10" dirty="0">
                <a:solidFill>
                  <a:srgbClr val="FFC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 </a:t>
            </a:r>
            <a:r>
              <a:rPr lang="en-US" sz="16600" kern="10" dirty="0" err="1">
                <a:solidFill>
                  <a:srgbClr val="FFC0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Jeoparody</a:t>
            </a:r>
            <a:r>
              <a:rPr lang="en-US" sz="16600" kern="10" dirty="0">
                <a:solidFill>
                  <a:srgbClr val="FFC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!</a:t>
            </a:r>
            <a:endParaRPr lang="en-CA" sz="16600" dirty="0">
              <a:solidFill>
                <a:srgbClr val="FFC000"/>
              </a:solidFill>
              <a:latin typeface="Impact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A54CE74-0752-4D80-8155-2C9C0B10DF3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276600" y="4343400"/>
            <a:ext cx="5486400" cy="788988"/>
          </a:xfrm>
          <a:solidFill>
            <a:schemeClr val="accent1">
              <a:lumMod val="75000"/>
            </a:schemeClr>
          </a:solidFill>
          <a:ln w="12700">
            <a:noFill/>
          </a:ln>
        </p:spPr>
        <p:txBody>
          <a:bodyPr anchor="ctr"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3000" b="1" dirty="0">
                <a:solidFill>
                  <a:schemeClr val="bg1"/>
                </a:solidFill>
                <a:latin typeface="Arial"/>
                <a:cs typeface="Arial"/>
              </a:rPr>
              <a:t>_________________ Edition! 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WordArt 7">
            <a:extLst>
              <a:ext uri="{FF2B5EF4-FFF2-40B4-BE49-F238E27FC236}">
                <a16:creationId xmlns:a16="http://schemas.microsoft.com/office/drawing/2014/main" id="{FFBC55CB-8740-4024-871F-456FB3FB43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704850"/>
            <a:ext cx="10363200" cy="27432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Above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3600" kern="10" dirty="0">
              <a:solidFill>
                <a:srgbClr val="FFC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2 Q2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2 Q3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Home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5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2 Q4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7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2 Q5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3 Q1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1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3 Q2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4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3 Q3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3 Q4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3 Q5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4 Q1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9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3B63C61-F599-4716-85D2-4AA7BD800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96" y="4590303"/>
            <a:ext cx="2016130" cy="1029507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4" action="ppaction://hlinksldjump"/>
              </a:rPr>
              <a:t>$400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FABFDD2B-41FD-422B-B68E-FA26186A7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15" y="83807"/>
            <a:ext cx="2004439" cy="510778"/>
          </a:xfrm>
          <a:prstGeom prst="round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Category 1</a:t>
            </a:r>
          </a:p>
        </p:txBody>
      </p:sp>
      <p:sp>
        <p:nvSpPr>
          <p:cNvPr id="2075" name="AutoShap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82D8379-97FC-4B24-861A-3AE6C838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55" y="1082646"/>
            <a:ext cx="2028348" cy="961262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076" name="AutoShape 2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4DFBB470-C1BC-485F-9921-0712CB46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84" y="3420991"/>
            <a:ext cx="2033132" cy="1057786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7" action="ppaction://hlinksldjump"/>
              </a:rPr>
              <a:t>$300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83" name="AutoShape 3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76993C6A-90BF-4958-8C09-BAA36A62E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34" y="2213701"/>
            <a:ext cx="2028346" cy="1109870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9" action="ppaction://hlinksldjump"/>
              </a:rPr>
              <a:t>$200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85" name="AutoShape 3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3A961358-D205-4DC2-BC9A-BEB02D608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15" y="5731336"/>
            <a:ext cx="2004439" cy="102471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8" action="ppaction://hlinksldjump"/>
              </a:rPr>
              <a:t>$500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46" name="Text Box 46">
            <a:extLst>
              <a:ext uri="{FF2B5EF4-FFF2-40B4-BE49-F238E27FC236}">
                <a16:creationId xmlns:a16="http://schemas.microsoft.com/office/drawing/2014/main" id="{08C2B721-A504-450E-B34A-F89901369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2" y="1022352"/>
            <a:ext cx="1832351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5" action="ppaction://hlinksldjump"/>
              </a:rPr>
              <a:t>$100</a:t>
            </a:r>
            <a:endParaRPr lang="en-US" alt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5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79328B8-6115-4D9D-8B39-DD2864644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576" y="4611281"/>
            <a:ext cx="2016131" cy="1029507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1" action="ppaction://hlinksldjump"/>
              </a:rPr>
              <a:t>$400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7" name="AutoShap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5ADB3EA9-E37A-45FB-AAAB-397F433F4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041" y="1074209"/>
            <a:ext cx="2028348" cy="961262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8" name="AutoShape 2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8957EE40-118C-42E6-858B-31E0C087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734" y="3441969"/>
            <a:ext cx="2033132" cy="1057786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6" action="ppaction://hlinksldjump"/>
              </a:rPr>
              <a:t>$300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9" name="AutoShape 3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EA794B57-905D-445B-998D-F8BDE5B84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0" y="2234679"/>
            <a:ext cx="2028347" cy="1109870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2" action="ppaction://hlinksldjump"/>
              </a:rPr>
              <a:t>$200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0" name="AutoShape 3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D42EE8BC-5ED6-4330-9594-E1CCB4BAC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787" y="5752314"/>
            <a:ext cx="2004439" cy="102471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3" action="ppaction://hlinksldjump"/>
              </a:rPr>
              <a:t>$500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1" name="Text Box 46">
            <a:extLst>
              <a:ext uri="{FF2B5EF4-FFF2-40B4-BE49-F238E27FC236}">
                <a16:creationId xmlns:a16="http://schemas.microsoft.com/office/drawing/2014/main" id="{4ECC8204-6E00-4616-8031-7B79C2B20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680" y="1002021"/>
            <a:ext cx="1953694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4" action="ppaction://hlinksldjump"/>
              </a:rPr>
              <a:t>$100</a:t>
            </a:r>
            <a:endParaRPr lang="en-US" alt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0D7570-CC9B-4E30-BE71-E0B451D69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406" y="4594716"/>
            <a:ext cx="2016131" cy="1029507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1" action="ppaction://hlinksldjump"/>
              </a:rPr>
              <a:t>$400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5" name="AutoShape 2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E76BE84-7821-427B-BA6B-D9E19FB4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563" y="3425404"/>
            <a:ext cx="2033132" cy="1057786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5" action="ppaction://hlinksldjump"/>
              </a:rPr>
              <a:t>$300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6" name="AutoShape 3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16F5FD6A-FA21-43C8-8291-DA85A3334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5500" y="2218114"/>
            <a:ext cx="2028347" cy="1109870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3" action="ppaction://hlinksldjump"/>
              </a:rPr>
              <a:t>$200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7" name="AutoShape 3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7E350483-9DFD-4F53-843F-DAA1E0EDD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616" y="5735749"/>
            <a:ext cx="2004440" cy="102471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3" action="ppaction://hlinksldjump"/>
              </a:rPr>
              <a:t>$500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9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B2503BC-2B29-48DC-8876-288B815AD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723" y="4590302"/>
            <a:ext cx="2016131" cy="1029507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6" action="ppaction://hlinksldjump"/>
              </a:rPr>
              <a:t>$400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0" name="Text Box 23">
            <a:extLst>
              <a:ext uri="{FF2B5EF4-FFF2-40B4-BE49-F238E27FC236}">
                <a16:creationId xmlns:a16="http://schemas.microsoft.com/office/drawing/2014/main" id="{C09B79DA-D009-46B1-8589-8BC58BB89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101" y="94220"/>
            <a:ext cx="2036908" cy="510778"/>
          </a:xfrm>
          <a:prstGeom prst="round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Category 4</a:t>
            </a:r>
          </a:p>
        </p:txBody>
      </p:sp>
      <p:sp>
        <p:nvSpPr>
          <p:cNvPr id="51" name="AutoShap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F578C4F-3F77-4507-A6EA-AE265EEF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4983" y="1055411"/>
            <a:ext cx="2028348" cy="961262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2" name="AutoShape 2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6E69E423-CCDB-492D-BF75-D20EA0BC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914" y="3392274"/>
            <a:ext cx="2033133" cy="1057786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7" action="ppaction://hlinksldjump"/>
              </a:rPr>
              <a:t>$300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3" name="AutoShape 3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15E8B439-775F-476B-BD88-A7C5D4C8C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9136" y="2184984"/>
            <a:ext cx="2028347" cy="1109870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8" action="ppaction://hlinksldjump"/>
              </a:rPr>
              <a:t>$200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4" name="AutoShape 3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CB0708A2-D314-4669-A869-77E3527D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673" y="5702619"/>
            <a:ext cx="2004440" cy="102471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9" action="ppaction://hlinksldjump"/>
              </a:rPr>
              <a:t>$500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Text Box 46">
            <a:extLst>
              <a:ext uri="{FF2B5EF4-FFF2-40B4-BE49-F238E27FC236}">
                <a16:creationId xmlns:a16="http://schemas.microsoft.com/office/drawing/2014/main" id="{B45FE80A-02BE-4B6D-9B9F-987D65A6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968" y="1022352"/>
            <a:ext cx="1953694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D85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$100</a:t>
            </a:r>
            <a:endParaRPr lang="en-US" alt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AutoShap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DA70A8-1866-4E56-ACFF-91B0B9C39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2716" y="4574838"/>
            <a:ext cx="2054551" cy="1029507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20" action="ppaction://hlinksldjump"/>
              </a:rPr>
              <a:t>$400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B09A8E0D-BFB4-48E7-8EA7-41DE5375C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6084" y="94220"/>
            <a:ext cx="2028348" cy="510778"/>
          </a:xfrm>
          <a:prstGeom prst="round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Category 5</a:t>
            </a:r>
          </a:p>
        </p:txBody>
      </p:sp>
      <p:sp>
        <p:nvSpPr>
          <p:cNvPr id="58" name="AutoShap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4A451F86-A77A-4E1B-9330-D162FA23B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1930" y="1068663"/>
            <a:ext cx="2067001" cy="961262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9" name="AutoShape 28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01B65547-CAB7-474C-B6BC-052FCA903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6863" y="3405526"/>
            <a:ext cx="2071876" cy="1057786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21" action="ppaction://hlinksldjump"/>
              </a:rPr>
              <a:t>$300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0" name="AutoShape 3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A7935D18-A0FA-4F8C-9791-F29B713E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6084" y="2198236"/>
            <a:ext cx="2067000" cy="1109870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22" action="ppaction://hlinksldjump"/>
              </a:rPr>
              <a:t>$200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1" name="AutoShape 37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E715BACA-7A5B-46E9-BE19-C5778D56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3620" y="5715871"/>
            <a:ext cx="2042638" cy="102471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23" action="ppaction://hlinksldjump"/>
              </a:rPr>
              <a:t>$500</a:t>
            </a:r>
            <a:endParaRPr 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2" name="Text Box 46">
            <a:extLst>
              <a:ext uri="{FF2B5EF4-FFF2-40B4-BE49-F238E27FC236}">
                <a16:creationId xmlns:a16="http://schemas.microsoft.com/office/drawing/2014/main" id="{527BAFEB-D770-4DBF-A74C-AC4D21186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050" y="1008369"/>
            <a:ext cx="2021716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24" action="ppaction://hlinksldjump"/>
              </a:rPr>
              <a:t>$100</a:t>
            </a:r>
            <a:endParaRPr lang="en-US" alt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3" name="Text Box 23">
            <a:extLst>
              <a:ext uri="{FF2B5EF4-FFF2-40B4-BE49-F238E27FC236}">
                <a16:creationId xmlns:a16="http://schemas.microsoft.com/office/drawing/2014/main" id="{A6BDEB4F-6A28-4037-BC3D-00C81D3A1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75" y="94220"/>
            <a:ext cx="2040880" cy="510778"/>
          </a:xfrm>
          <a:prstGeom prst="round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Category 2</a:t>
            </a:r>
          </a:p>
        </p:txBody>
      </p:sp>
      <p:sp>
        <p:nvSpPr>
          <p:cNvPr id="64" name="Text Box 23">
            <a:extLst>
              <a:ext uri="{FF2B5EF4-FFF2-40B4-BE49-F238E27FC236}">
                <a16:creationId xmlns:a16="http://schemas.microsoft.com/office/drawing/2014/main" id="{81BBBC10-A400-4B8C-871C-CB261E32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500" y="94220"/>
            <a:ext cx="2040880" cy="510778"/>
          </a:xfrm>
          <a:prstGeom prst="round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rPr>
              <a:t>Category 3</a:t>
            </a:r>
          </a:p>
        </p:txBody>
      </p:sp>
      <p:sp>
        <p:nvSpPr>
          <p:cNvPr id="88" name="AutoShape 2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54891FB-D42A-2FF2-FA7D-E7612C9A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506" y="1035080"/>
            <a:ext cx="2028348" cy="961262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D85D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9" name="Text Box 46">
            <a:extLst>
              <a:ext uri="{FF2B5EF4-FFF2-40B4-BE49-F238E27FC236}">
                <a16:creationId xmlns:a16="http://schemas.microsoft.com/office/drawing/2014/main" id="{4ED0F93D-C585-8B21-EF48-AA3411835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401" y="1012495"/>
            <a:ext cx="1953694" cy="1021556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hlinkClick r:id="rId10" action="ppaction://hlinksldjump"/>
              </a:rPr>
              <a:t>$100</a:t>
            </a:r>
            <a:endParaRPr lang="en-US" altLang="en-US" sz="54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A2DDC40-17DF-B53E-0AA3-14D04A5C1FCA}"/>
              </a:ext>
            </a:extLst>
          </p:cNvPr>
          <p:cNvGrpSpPr/>
          <p:nvPr/>
        </p:nvGrpSpPr>
        <p:grpSpPr>
          <a:xfrm>
            <a:off x="5150559" y="951382"/>
            <a:ext cx="2028348" cy="1044960"/>
            <a:chOff x="5243093" y="951382"/>
            <a:chExt cx="2028348" cy="1044960"/>
          </a:xfrm>
        </p:grpSpPr>
        <p:sp>
          <p:nvSpPr>
            <p:cNvPr id="90" name="AutoShape 27">
              <a:hlinkClick r:id="rId5" action="ppaction://hlinksldjump" highlightClick="1"/>
              <a:extLst>
                <a:ext uri="{FF2B5EF4-FFF2-40B4-BE49-F238E27FC236}">
                  <a16:creationId xmlns:a16="http://schemas.microsoft.com/office/drawing/2014/main" id="{5E996076-44BD-41F4-1ABD-195B20C45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093" y="1035080"/>
              <a:ext cx="2028348" cy="961262"/>
            </a:xfrm>
            <a:prstGeom prst="round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b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D85D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91" name="Text Box 46">
              <a:extLst>
                <a:ext uri="{FF2B5EF4-FFF2-40B4-BE49-F238E27FC236}">
                  <a16:creationId xmlns:a16="http://schemas.microsoft.com/office/drawing/2014/main" id="{B080BBE8-E1BF-174C-4782-73FF74A04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9455" y="951382"/>
              <a:ext cx="1919377" cy="1021556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5400" b="1" dirty="0">
                  <a:ln>
                    <a:solidFill>
                      <a:schemeClr val="bg2">
                        <a:lumMod val="50000"/>
                      </a:schemeClr>
                    </a:solidFill>
                  </a:ln>
                  <a:solidFill>
                    <a:srgbClr val="FFC000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Century Gothic" panose="020B0502020202020204" pitchFamily="34" charset="0"/>
                  <a:hlinkClick r:id="rId25" action="ppaction://hlinksldjump"/>
                </a:rPr>
                <a:t>$100</a:t>
              </a:r>
              <a:endParaRPr lang="en-US" altLang="en-US" sz="5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50" grpId="0" animBg="1" autoUpdateAnimBg="0"/>
      <p:bldP spid="57" grpId="0" animBg="1" autoUpdateAnimBg="0"/>
      <p:bldP spid="63" grpId="0" animBg="1" autoUpdateAnimBg="0"/>
      <p:bldP spid="6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4 Q2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7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4 Q3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4 Q4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0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4 Q5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5 Q1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5 Q2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5 Q3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5 Q4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3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5 Q5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6781800" cy="1325563"/>
          </a:xfrm>
        </p:spPr>
        <p:txBody>
          <a:bodyPr>
            <a:no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en-US" sz="8000" b="1" dirty="0">
                <a:solidFill>
                  <a:srgbClr val="FFC000"/>
                </a:solidFill>
                <a:latin typeface="Impact" panose="020B0806030902050204" pitchFamily="34" charset="0"/>
              </a:rPr>
              <a:t>Final </a:t>
            </a:r>
            <a:r>
              <a:rPr lang="en-US" altLang="en-US" sz="8000" b="1" dirty="0" err="1">
                <a:solidFill>
                  <a:srgbClr val="FFC000"/>
                </a:solidFill>
                <a:latin typeface="Impact" panose="020B0806030902050204" pitchFamily="34" charset="0"/>
              </a:rPr>
              <a:t>Jeoparody</a:t>
            </a:r>
            <a:endParaRPr lang="en-CA" sz="80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6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82B1-3679-485F-B8D6-79562B6E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982" y="1348581"/>
            <a:ext cx="8950036" cy="1325563"/>
          </a:xfrm>
        </p:spPr>
        <p:txBody>
          <a:bodyPr>
            <a:noAutofit/>
          </a:bodyPr>
          <a:lstStyle/>
          <a:p>
            <a:pPr algn="ctr"/>
            <a:r>
              <a:rPr lang="en-US" sz="11500" kern="10" dirty="0">
                <a:solidFill>
                  <a:srgbClr val="FFC0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Final </a:t>
            </a:r>
            <a:r>
              <a:rPr lang="en-US" sz="11500" kern="10" dirty="0" err="1">
                <a:solidFill>
                  <a:srgbClr val="FFC0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Jeoparody</a:t>
            </a:r>
            <a:r>
              <a:rPr lang="en-US" sz="11500" kern="10" dirty="0">
                <a:solidFill>
                  <a:srgbClr val="FFC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!</a:t>
            </a:r>
            <a:endParaRPr lang="en-CA" sz="11500" dirty="0">
              <a:solidFill>
                <a:srgbClr val="FFC000"/>
              </a:solidFill>
              <a:latin typeface="Impac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A6F71F-412F-46D5-8822-050C6A4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8600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Topic</a:t>
            </a:r>
            <a:endParaRPr lang="en-CA" sz="6600" dirty="0"/>
          </a:p>
        </p:txBody>
      </p:sp>
      <p:pic>
        <p:nvPicPr>
          <p:cNvPr id="7" name="Graphic 6" descr="Jump to final jeopardy question">
            <a:hlinkClick r:id="rId2" action="ppaction://hlinksldjump"/>
            <a:extLst>
              <a:ext uri="{FF2B5EF4-FFF2-40B4-BE49-F238E27FC236}">
                <a16:creationId xmlns:a16="http://schemas.microsoft.com/office/drawing/2014/main" id="{4432799B-2D87-4CB5-B8F9-C69A8D405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77400" y="4572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1 Q1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1 Q2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6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1 Q3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1 Q4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8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1 Q5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4B9-EF74-4764-B699-A88674DE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11692"/>
            <a:ext cx="5638800" cy="1325563"/>
          </a:xfrm>
        </p:spPr>
        <p:txBody>
          <a:bodyPr>
            <a:no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Category 2 Q1</a:t>
            </a:r>
            <a:endParaRPr lang="en-CA" sz="6000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0E7517F-1463-4A59-9603-D220DF1EC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Question Text</a:t>
            </a:r>
          </a:p>
        </p:txBody>
      </p:sp>
      <p:pic>
        <p:nvPicPr>
          <p:cNvPr id="4" name="Graphic 3" descr="Jump to Jeopardy board">
            <a:hlinkClick r:id="rId3" action="ppaction://hlinksldjump"/>
            <a:extLst>
              <a:ext uri="{FF2B5EF4-FFF2-40B4-BE49-F238E27FC236}">
                <a16:creationId xmlns:a16="http://schemas.microsoft.com/office/drawing/2014/main" id="{7600D888-1DB6-4104-9111-75CD1C8D9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529431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034A9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9be1ad-194c-4742-a850-988991560c16" xsi:nil="true"/>
    <lcf76f155ced4ddcb4097134ff3c332f xmlns="9487e402-1c3f-4d96-a6d8-c086c1b7a07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6B652FC16784BA88CCACF355BA0FB" ma:contentTypeVersion="16" ma:contentTypeDescription="Create a new document." ma:contentTypeScope="" ma:versionID="d2448c8dcba84653fa3325cd1584ee02">
  <xsd:schema xmlns:xsd="http://www.w3.org/2001/XMLSchema" xmlns:xs="http://www.w3.org/2001/XMLSchema" xmlns:p="http://schemas.microsoft.com/office/2006/metadata/properties" xmlns:ns2="9487e402-1c3f-4d96-a6d8-c086c1b7a079" xmlns:ns3="769be1ad-194c-4742-a850-988991560c16" targetNamespace="http://schemas.microsoft.com/office/2006/metadata/properties" ma:root="true" ma:fieldsID="2f17d206d814a4ac8dfbd92ec6b72418" ns2:_="" ns3:_="">
    <xsd:import namespace="9487e402-1c3f-4d96-a6d8-c086c1b7a079"/>
    <xsd:import namespace="769be1ad-194c-4742-a850-988991560c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7e402-1c3f-4d96-a6d8-c086c1b7a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f14a81-40c6-4318-85f6-ee55e424c7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be1ad-194c-4742-a850-988991560c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9873ca-2008-487f-9e53-10be76bfbf39}" ma:internalName="TaxCatchAll" ma:showField="CatchAllData" ma:web="769be1ad-194c-4742-a850-988991560c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E86A3-CDAA-4B27-B3A3-BB3231B8DD1C}">
  <ds:schemaRefs>
    <ds:schemaRef ds:uri="272326cf-4469-4f63-8d30-44c830b4f4f7"/>
    <ds:schemaRef ds:uri="http://schemas.microsoft.com/office/2006/documentManagement/types"/>
    <ds:schemaRef ds:uri="http://schemas.microsoft.com/office/infopath/2007/PartnerControls"/>
    <ds:schemaRef ds:uri="2612bf16-196b-4af7-864f-70f5a10893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170049-D32C-4A1D-AFF7-C945C9E9AF18}"/>
</file>

<file path=customXml/itemProps3.xml><?xml version="1.0" encoding="utf-8"?>
<ds:datastoreItem xmlns:ds="http://schemas.openxmlformats.org/officeDocument/2006/customXml" ds:itemID="{A2DBB48A-603C-4CA1-876E-527D095B664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ddd393a-e98a-4404-841f-c4becdd925a5}" enabled="0" method="" siteId="{4ddd393a-e98a-4404-841f-c4becdd925a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9201</TotalTime>
  <Words>229</Words>
  <Application>Microsoft Office PowerPoint</Application>
  <PresentationFormat>Widescreen</PresentationFormat>
  <Paragraphs>115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Impact</vt:lpstr>
      <vt:lpstr>Times New Roman</vt:lpstr>
      <vt:lpstr>Office Theme</vt:lpstr>
      <vt:lpstr> Jeoparody!</vt:lpstr>
      <vt:lpstr>PowerPoint Presentation</vt:lpstr>
      <vt:lpstr>Final Jeoparody!</vt:lpstr>
      <vt:lpstr>Category 1 Q1</vt:lpstr>
      <vt:lpstr>Category 1 Q2</vt:lpstr>
      <vt:lpstr>Category 1 Q3</vt:lpstr>
      <vt:lpstr>Category 1 Q4</vt:lpstr>
      <vt:lpstr>Category 1 Q5</vt:lpstr>
      <vt:lpstr>Category 2 Q1</vt:lpstr>
      <vt:lpstr>Category 2 Q2</vt:lpstr>
      <vt:lpstr>Category 2 Q3</vt:lpstr>
      <vt:lpstr>Category 2 Q4</vt:lpstr>
      <vt:lpstr>Category 2 Q5</vt:lpstr>
      <vt:lpstr>Category 3 Q1</vt:lpstr>
      <vt:lpstr>Category 3 Q2</vt:lpstr>
      <vt:lpstr>Category 3 Q3</vt:lpstr>
      <vt:lpstr>Category 3 Q4</vt:lpstr>
      <vt:lpstr>Category 3 Q5</vt:lpstr>
      <vt:lpstr>Category 4 Q1</vt:lpstr>
      <vt:lpstr>Category 4 Q2</vt:lpstr>
      <vt:lpstr>Category 4 Q3</vt:lpstr>
      <vt:lpstr>Category 4 Q4</vt:lpstr>
      <vt:lpstr>Category 4 Q5</vt:lpstr>
      <vt:lpstr>Category 5 Q1</vt:lpstr>
      <vt:lpstr>Category 5 Q2</vt:lpstr>
      <vt:lpstr>Category 5 Q3</vt:lpstr>
      <vt:lpstr>Category 5 Q4</vt:lpstr>
      <vt:lpstr>Category 5 Q5</vt:lpstr>
      <vt:lpstr>Final Jeoparody</vt:lpstr>
      <vt:lpstr>(1.1)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Jesslyn Wilkinson</cp:lastModifiedBy>
  <cp:revision>243</cp:revision>
  <cp:lastPrinted>2001-01-31T16:21:13Z</cp:lastPrinted>
  <dcterms:created xsi:type="dcterms:W3CDTF">1998-08-03T22:24:04Z</dcterms:created>
  <dcterms:modified xsi:type="dcterms:W3CDTF">2023-10-02T15:45:48Z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  <property fmtid="{D5CDD505-2E9C-101B-9397-08002B2CF9AE}" pid="3" name="ContentTypeId">
    <vt:lpwstr>0x010100D996B652FC16784BA88CCACF355BA0FB</vt:lpwstr>
  </property>
</Properties>
</file>