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B7F2C-26C3-4379-966F-B735F6BAE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B5ACF-6BC7-45B1-A03C-BE25BCF1A8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F50EE-AD50-4E3E-860F-8F2324E4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FFB0-46E4-4784-98B5-8093B16C7288}" type="datetimeFigureOut">
              <a:rPr lang="en-CA" smtClean="0"/>
              <a:t>2022-01-24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C6D4C-1B8B-488C-BDF8-1038C86D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AE419-6FA9-4C94-B82A-20B8721C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4850-5BAD-478E-8355-2465C0277D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505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D7851-21D2-46D9-9C2C-B64FA0BA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8DFC06-4427-4AFA-8FE8-B1245563A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71195-849D-45C8-A068-4C3AAA192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FFB0-46E4-4784-98B5-8093B16C7288}" type="datetimeFigureOut">
              <a:rPr lang="en-CA" smtClean="0"/>
              <a:t>2022-01-24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23BD8-4204-48EF-BDC6-8E6CC7039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27414-C316-4523-A68D-931B3FC1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4850-5BAD-478E-8355-2465C0277D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121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5B6FC8-2D7C-4CBF-AAE3-FA72D8F13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9C60C-5304-49C7-B456-32F839805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2027A-AD3E-4ED0-A1FB-E16FD820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FFB0-46E4-4784-98B5-8093B16C7288}" type="datetimeFigureOut">
              <a:rPr lang="en-CA" smtClean="0"/>
              <a:t>2022-01-24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B7F40-FE31-4498-A3F4-2598E1ED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EDE5F-639E-4E1A-BB5B-E3F5FF8B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4850-5BAD-478E-8355-2465C0277D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964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2726"/>
            <a:ext cx="10972800" cy="563563"/>
          </a:xfrm>
        </p:spPr>
        <p:txBody>
          <a:bodyPr/>
          <a:lstStyle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98526"/>
            <a:ext cx="10972800" cy="4359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 useBgFill="1"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5394960"/>
            <a:ext cx="28448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 useBgFill="1"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5394960"/>
            <a:ext cx="38608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 useBgFill="1"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5394960"/>
            <a:ext cx="28448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85722-278C-6244-8172-0EC582E36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9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0F008-26E0-4E36-8C73-DC5D9BA3D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6B194-4F16-4FFB-93C2-53DBF9183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C9EDA-9782-4B8C-85A3-B34317920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FFB0-46E4-4784-98B5-8093B16C7288}" type="datetimeFigureOut">
              <a:rPr lang="en-CA" smtClean="0"/>
              <a:t>2022-01-24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C60F8-CF47-4F0D-91DE-B9965DB9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C785F-B1B2-465B-8CD9-1CC7005C2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4850-5BAD-478E-8355-2465C0277D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277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56FAA-5A55-4C02-8101-38618A3B3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DA805-7A00-43BE-909F-9E044D281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2C842-7686-46FD-ACE6-283B3351D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FFB0-46E4-4784-98B5-8093B16C7288}" type="datetimeFigureOut">
              <a:rPr lang="en-CA" smtClean="0"/>
              <a:t>2022-01-24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7CDB4-D6AF-46D3-A581-2B5F0C9C1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FCCF6-C864-4538-BEB2-012301607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4850-5BAD-478E-8355-2465C0277D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727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C7302-655F-408E-A618-F34336157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516F0-1598-44F8-BA38-B95FFDBAF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19DD41-821F-4E1A-9A0F-6EC4E91A6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8B84C-2AB7-4C9F-9232-7CA8E65E9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FFB0-46E4-4784-98B5-8093B16C7288}" type="datetimeFigureOut">
              <a:rPr lang="en-CA" smtClean="0"/>
              <a:t>2022-01-24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DF694-0FA5-41A7-AEAB-DE156EA6B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54E52-E1A7-4320-8E02-DEA3961C3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4850-5BAD-478E-8355-2465C0277D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316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72F88-2F34-4307-BDFA-E5E197E67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0E2FA4-5087-46FA-BD63-96EE75CA0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DFB37-28FA-4127-BF01-B42088C9C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353A64-1D9F-4BC4-8A35-962719DFF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313667-2A68-4F6D-9180-19C3DAF6C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C1A78F-8ED7-4441-B42F-69C4B9BF3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FFB0-46E4-4784-98B5-8093B16C7288}" type="datetimeFigureOut">
              <a:rPr lang="en-CA" smtClean="0"/>
              <a:t>2022-01-24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9FAB2E-6732-4B72-B0E4-B9330717C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FEF337-0AED-40C7-939D-B77AAADBE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4850-5BAD-478E-8355-2465C0277D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081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2EE06-065D-4F25-B169-DAB4EA91F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236BB0-9A3B-494E-83ED-A26806737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FFB0-46E4-4784-98B5-8093B16C7288}" type="datetimeFigureOut">
              <a:rPr lang="en-CA" smtClean="0"/>
              <a:t>2022-01-24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BE51FD-2751-49C1-B081-597D235B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A9FEE-E47D-4E1F-984C-1698D0B96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4850-5BAD-478E-8355-2465C0277D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18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99EB2C-73A7-49AD-ABCC-F8C153D89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FFB0-46E4-4784-98B5-8093B16C7288}" type="datetimeFigureOut">
              <a:rPr lang="en-CA" smtClean="0"/>
              <a:t>2022-01-24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AC7E09-360B-41A0-ADEC-DCF932EBE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A669E-739C-4230-A623-12E68091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4850-5BAD-478E-8355-2465C0277D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335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B00BD-20EF-4D93-99D9-CBD4236B3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34587-3A9E-4930-8E9F-A14AEBD14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C16E36-687F-4757-A160-146ED457E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8D3FC-12DC-47C5-9590-35FD7F39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FFB0-46E4-4784-98B5-8093B16C7288}" type="datetimeFigureOut">
              <a:rPr lang="en-CA" smtClean="0"/>
              <a:t>2022-01-24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521A9-3714-43B6-8A1C-C63C52212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CB97D-FCCF-401B-AF40-EA844E4A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4850-5BAD-478E-8355-2465C0277D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776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F9BB4-A0FE-446E-A9B1-9CE0D7AC3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A4F60-CD51-424A-BFBB-9BECCAA37C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75BBE-A21A-4F39-8DC9-4D9F49536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8665F-6B10-4760-B85B-4A2F6E5A4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FFB0-46E4-4784-98B5-8093B16C7288}" type="datetimeFigureOut">
              <a:rPr lang="en-CA" smtClean="0"/>
              <a:t>2022-01-24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E9352-66CC-43F6-AADB-50D953AC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3535E-722F-4333-94D7-10293750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4850-5BAD-478E-8355-2465C0277D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628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39A86D-D4AD-4B32-9E1E-F591015DB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C9011-78D7-4E30-AE0D-2C81233CB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3B97C-CD45-4D2F-A379-5980FD6E88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4FFB0-46E4-4784-98B5-8093B16C7288}" type="datetimeFigureOut">
              <a:rPr lang="en-CA" smtClean="0"/>
              <a:t>2022-01-24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846D3-726A-460E-A939-3363F312C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92C0D-30C0-474B-9534-9B3383109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04850-5BAD-478E-8355-2465C0277D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25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51784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1"/>
            <a:ext cx="109728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51784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51784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637BC20-F178-134C-9AA4-2A7897517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1"/>
            <a:ext cx="109728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BB3D-49E1-48DE-A239-0D55A17411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D20EBC-773B-4902-B489-DE599E70F0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622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9B98-7ED5-4AAE-8328-27E7293EF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join a Zoom Breakout Room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90C2DF-E9D7-444E-AB2E-B2273D036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85722-278C-6244-8172-0EC582E36E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 descr="Join invite for breakout room">
            <a:extLst>
              <a:ext uri="{FF2B5EF4-FFF2-40B4-BE49-F238E27FC236}">
                <a16:creationId xmlns:a16="http://schemas.microsoft.com/office/drawing/2014/main" id="{62247136-A929-4B96-AD35-4125EAEDFE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539" y="1488820"/>
            <a:ext cx="4094921" cy="159560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6D7AB66-E238-4A90-B1A5-4E69BC9BEC2D}"/>
              </a:ext>
            </a:extLst>
          </p:cNvPr>
          <p:cNvSpPr/>
          <p:nvPr/>
        </p:nvSpPr>
        <p:spPr>
          <a:xfrm>
            <a:off x="6276733" y="2737512"/>
            <a:ext cx="924910" cy="34691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BA976E8-6490-4BB7-A81A-5A891999BEF8}"/>
              </a:ext>
            </a:extLst>
          </p:cNvPr>
          <p:cNvGrpSpPr/>
          <p:nvPr/>
        </p:nvGrpSpPr>
        <p:grpSpPr>
          <a:xfrm>
            <a:off x="1289760" y="4571376"/>
            <a:ext cx="10018880" cy="563562"/>
            <a:chOff x="1289760" y="4571376"/>
            <a:chExt cx="10018880" cy="563562"/>
          </a:xfrm>
        </p:grpSpPr>
        <p:pic>
          <p:nvPicPr>
            <p:cNvPr id="3" name="Picture 2" descr="Asking for help in Zoom meeting menu">
              <a:extLst>
                <a:ext uri="{FF2B5EF4-FFF2-40B4-BE49-F238E27FC236}">
                  <a16:creationId xmlns:a16="http://schemas.microsoft.com/office/drawing/2014/main" id="{5EE84607-E15B-484C-A8EE-4207403599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9760" y="4571376"/>
              <a:ext cx="10018880" cy="5635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BDEA32-463D-4E7F-80F6-B67B52E0CD00}"/>
                </a:ext>
              </a:extLst>
            </p:cNvPr>
            <p:cNvSpPr/>
            <p:nvPr/>
          </p:nvSpPr>
          <p:spPr>
            <a:xfrm>
              <a:off x="7312002" y="4600290"/>
              <a:ext cx="831458" cy="513704"/>
            </a:xfrm>
            <a:prstGeom prst="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57356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76200">
          <a:solidFill>
            <a:srgbClr val="FFC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Default Design</vt:lpstr>
      <vt:lpstr>PowerPoint Presentation</vt:lpstr>
      <vt:lpstr>How to join a Zoom Breakout Room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Jesslyn Wilkinson</dc:creator>
  <cp:lastModifiedBy>Jesslyn Wilkinson</cp:lastModifiedBy>
  <cp:revision>1</cp:revision>
  <dcterms:created xsi:type="dcterms:W3CDTF">2022-01-24T18:36:24Z</dcterms:created>
  <dcterms:modified xsi:type="dcterms:W3CDTF">2022-01-24T18:40:47Z</dcterms:modified>
</cp:coreProperties>
</file>