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61" r:id="rId3"/>
    <p:sldId id="256" r:id="rId4"/>
    <p:sldId id="263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2" autoAdjust="0"/>
    <p:restoredTop sz="86395"/>
  </p:normalViewPr>
  <p:slideViewPr>
    <p:cSldViewPr snapToGrid="0">
      <p:cViewPr varScale="1">
        <p:scale>
          <a:sx n="81" d="100"/>
          <a:sy n="81" d="100"/>
        </p:scale>
        <p:origin x="192" y="8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033EE-F88B-4FDC-B2DE-0D066AF19CA9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023A3-78A8-4537-BE09-CC13CC070C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869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023A3-78A8-4537-BE09-CC13CC070CD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444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ACBA-6B04-4FC7-BFFC-8F6A115D5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7386"/>
            <a:ext cx="9144000" cy="1266092"/>
          </a:xfrm>
        </p:spPr>
        <p:txBody>
          <a:bodyPr anchor="t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C46E8-003F-4C71-AD92-6210656EC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2877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822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5F14E-7698-4F0B-8241-5623B196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716" y="265846"/>
            <a:ext cx="11604567" cy="9695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EB2C9-CAE4-4DEC-8404-E32882EF0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93715" y="1441938"/>
            <a:ext cx="11604567" cy="39741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95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9DAFBC-2145-40B6-AD1D-FA248D535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98230" y="99118"/>
            <a:ext cx="2628900" cy="52665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1693F9-293B-496D-BD0E-504D32640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9683" y="99118"/>
            <a:ext cx="9062258" cy="5266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75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2F237-BE18-4CCB-B5A2-077959E54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509" y="1122363"/>
            <a:ext cx="1141337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17F74F-BB0E-4E60-9F59-73DC79C82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509" y="3602038"/>
            <a:ext cx="1141337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146BD-7A33-427C-BC31-78F65561E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421F-4DE4-4866-AE2F-DAB37031C570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8460-D240-482B-A70F-DF1776850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DB3DF-D2E6-4ABE-8BC2-9B1F2E4C2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F3DE-E0FD-4797-8AF6-F0956CB430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5160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4F9E0-1395-42B0-8BF6-5ECB04178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5E047-21DA-4C80-BD87-CC889C5AB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6844C-C444-4F88-B49A-4968F2BD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421F-4DE4-4866-AE2F-DAB37031C570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03FD4-745A-4DE3-BB74-11CB65F3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BA071-25A6-4121-8FAA-309FE07C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F3DE-E0FD-4797-8AF6-F0956CB430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8377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47A6-9549-4DB9-B6E8-1AA121FE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007" y="1371600"/>
            <a:ext cx="11704319" cy="31908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93852-44A6-42F9-A4DD-FF4446510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007" y="4589463"/>
            <a:ext cx="1170431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51A35-8B97-4C3D-BCB7-D6FFFB93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421F-4DE4-4866-AE2F-DAB37031C570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F32F6-D676-4BE9-8194-1E0408DC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40911-E104-40E1-AC27-8DD3BB78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F3DE-E0FD-4797-8AF6-F0956CB430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8010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9153D-EC27-42F2-BEA9-6CD900B23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365125"/>
            <a:ext cx="1169600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97A5A-2DDF-4762-9B02-88D697BC8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945" y="1825625"/>
            <a:ext cx="572885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FAE53-0B3F-4E1A-8D8C-1A15A2E5D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1475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644EB-7A00-41E5-BDB9-439FDA0F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421F-4DE4-4866-AE2F-DAB37031C570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90F7F-9863-4646-B69F-F6DB60F8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1DCDE-CDF7-4C53-A939-B4894919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F3DE-E0FD-4797-8AF6-F0956CB430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4228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BD39-2E52-4A9C-B6A1-490A34837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78" y="365125"/>
            <a:ext cx="1195924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9A42F-3DC6-4002-9819-5FD9F4244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78" y="1681163"/>
            <a:ext cx="588119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201C4-1D0E-4A6D-BBEF-5E7644319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378" y="2505075"/>
            <a:ext cx="588119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A0D98-FD14-41DB-BEDF-4AED0785D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90342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8ECB6-7D67-43E9-BDCE-8417324DFD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90342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4A8D09-60BE-4012-8F64-4C668C06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421F-4DE4-4866-AE2F-DAB37031C570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9F90A8-0CAD-4CA6-9AC7-F6618B89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486F5C-97B7-41EA-A6E5-E73CB632E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F3DE-E0FD-4797-8AF6-F0956CB430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0887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BE23-7D9E-488F-A90C-A235EB35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6" y="136525"/>
            <a:ext cx="1116260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21CE62-D351-4A0D-8DD9-F9E24FB05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421F-4DE4-4866-AE2F-DAB37031C570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11B388-526F-4759-9A8A-78257D76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2E91E-A691-4E5D-B9F8-786A9E41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F3DE-E0FD-4797-8AF6-F0956CB430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2017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3D799-EB33-46BB-8DFD-CBE6753F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421F-4DE4-4866-AE2F-DAB37031C570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48AD1-D90B-4DA6-B2C2-9621075B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00B52-A5A8-4173-BE8C-B5F58166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F3DE-E0FD-4797-8AF6-F0956CB430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6554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E14B0-B970-4A6F-BAE0-4A5AF84A8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82528-A2CD-4413-9218-F257EABB4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83E1C-4488-468D-9A99-436544B76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D24CB-C49C-48AD-88D0-06825DB47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421F-4DE4-4866-AE2F-DAB37031C570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135CE-B6A3-46C5-9243-CFD639C84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55A1E-4FF1-4DD2-BDBD-A46AD1E8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F3DE-E0FD-4797-8AF6-F0956CB430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443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C1D92-C5DA-46C7-8E2D-7F4D9E365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B72AA-D0E3-491E-B166-431B1923C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0708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A050-ECB6-4C64-8149-27B892757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AF1F63-75EC-43F7-91A7-5CC1763EC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3C870-2A7B-4301-B3F0-C97AC42AC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019D5-BCA9-43EE-9844-4FC687E38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421F-4DE4-4866-AE2F-DAB37031C570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4D89E-447C-47A1-B075-D605A9B7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E95DB-FC66-46E4-B713-E0F4E160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F3DE-E0FD-4797-8AF6-F0956CB430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1394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7B5A4-97A7-4D3E-821D-BEDD82195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109D5-63F9-4A40-8867-1740BD1DA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34EBB-B184-41FE-AFDA-E59E2AA9A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421F-4DE4-4866-AE2F-DAB37031C570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F75A9-55BE-4B63-B2F8-51B656F04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B6465-E8F3-4347-A576-EDABA444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F3DE-E0FD-4797-8AF6-F0956CB430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621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FC184-EAE3-4345-A741-3168704EF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B4F6B-1622-4F73-941E-2B3B6D1DD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8598E-EFD3-4186-BB44-4F6D427F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421F-4DE4-4866-AE2F-DAB37031C570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9679F-1F6A-4A34-B2C0-C17C6340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0D466-3E91-4AA0-9072-C13D4C53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F3DE-E0FD-4797-8AF6-F0956CB430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591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D22C1-4682-416A-B48B-83BC020E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53161"/>
            <a:ext cx="11405061" cy="989500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D876B-000B-4EEB-BDAB-20770F635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760" y="1413240"/>
            <a:ext cx="11405062" cy="403151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791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54B44-5D95-49B4-806A-12FB80B5B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810" y="286945"/>
            <a:ext cx="10515600" cy="677481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E7D7E-14C5-43A1-B5D6-323C270FDE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2810" y="1104952"/>
            <a:ext cx="5105401" cy="4114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509D06-0F99-4D23-9547-48FE99123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6810" y="1104952"/>
            <a:ext cx="6271954" cy="4114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ECB31-263D-417D-8D59-90316746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2810" y="6205930"/>
            <a:ext cx="3320446" cy="365125"/>
          </a:xfrm>
          <a:prstGeom prst="rect">
            <a:avLst/>
          </a:prstGeom>
        </p:spPr>
        <p:txBody>
          <a:bodyPr/>
          <a:lstStyle/>
          <a:p>
            <a:fld id="{3739EF29-9BD1-4D4D-8E49-2C111C8A28AD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53520-22D2-4420-A1F6-6EA24125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3065" y="6205929"/>
            <a:ext cx="498067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F7600-32D0-40A2-BC11-A2F14C52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4918" y="6205928"/>
            <a:ext cx="3923517" cy="365125"/>
          </a:xfrm>
          <a:prstGeom prst="rect">
            <a:avLst/>
          </a:prstGeom>
        </p:spPr>
        <p:txBody>
          <a:bodyPr/>
          <a:lstStyle/>
          <a:p>
            <a:fld id="{2EAFB990-9518-4826-BD15-8257EAF7B3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07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55D5-F001-47F7-8E2E-68D1FA422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712" y="124690"/>
            <a:ext cx="11452226" cy="7813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B34E0-47DA-4EFB-80F1-CD5DD94A7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2712" y="1083914"/>
            <a:ext cx="5935085" cy="6011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1F744-3B20-475B-A0D0-A6C4463E1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2712" y="1685042"/>
            <a:ext cx="5935085" cy="3660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0AECA0-0469-4E94-9E76-FFBDE84874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7301" y="1083914"/>
            <a:ext cx="5317637" cy="6011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B269C-5422-45AA-A940-955BFBE6C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7302" y="1685041"/>
            <a:ext cx="5317637" cy="36606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803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6D7A0-CCD6-461F-B721-0DB0CBDF4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72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53B000-7533-42DA-9FDF-56373C8C5E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266592"/>
            <a:ext cx="2743200" cy="365125"/>
          </a:xfrm>
          <a:prstGeom prst="rect">
            <a:avLst/>
          </a:prstGeom>
        </p:spPr>
        <p:txBody>
          <a:bodyPr/>
          <a:lstStyle/>
          <a:p>
            <a:fld id="{3739EF29-9BD1-4D4D-8E49-2C111C8A28AD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B77BD-D63B-4689-84B0-AFF982ABE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8454" y="526659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93C4E-AD0B-4E2F-9B63-571DE011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308" y="5266590"/>
            <a:ext cx="3241430" cy="365125"/>
          </a:xfrm>
          <a:prstGeom prst="rect">
            <a:avLst/>
          </a:prstGeom>
        </p:spPr>
        <p:txBody>
          <a:bodyPr/>
          <a:lstStyle/>
          <a:p>
            <a:fld id="{2EAFB990-9518-4826-BD15-8257EAF7B3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879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E65AB-8337-4564-BDAE-1376D11D2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37" y="157941"/>
            <a:ext cx="42233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4CC1D-CA7D-4997-99F6-2DA8E7102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2737" y="157941"/>
            <a:ext cx="7211088" cy="51083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BB99F-F911-4F8E-B037-8E4BC701C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9337" y="1758141"/>
            <a:ext cx="4223385" cy="35081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932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77402-F12E-4068-B4DD-2E2703EF2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475" y="153785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7066BE-181C-4FDA-96F5-91F1AC5B5B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74875" y="1537855"/>
            <a:ext cx="6172200" cy="51259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7A51D3-94E9-449E-A3CD-30D2BD4AC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1475" y="3138054"/>
            <a:ext cx="3932237" cy="352571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981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277FE72-93F1-40D3-BBA6-DC9F92E3B698}"/>
              </a:ext>
            </a:extLst>
          </p:cNvPr>
          <p:cNvGrpSpPr/>
          <p:nvPr userDrawn="1"/>
        </p:nvGrpSpPr>
        <p:grpSpPr>
          <a:xfrm>
            <a:off x="0" y="5696160"/>
            <a:ext cx="12196233" cy="1292468"/>
            <a:chOff x="0" y="5565532"/>
            <a:chExt cx="12196233" cy="129246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549B9F9-2BC1-4A2D-AEBA-A10329F25B91}"/>
                </a:ext>
              </a:extLst>
            </p:cNvPr>
            <p:cNvSpPr/>
            <p:nvPr/>
          </p:nvSpPr>
          <p:spPr>
            <a:xfrm>
              <a:off x="0" y="5565532"/>
              <a:ext cx="12196233" cy="129246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9" name="Picture 7" descr="Cnstga_vrt_CMYK_gld_wht_rev.eps">
              <a:extLst>
                <a:ext uri="{FF2B5EF4-FFF2-40B4-BE49-F238E27FC236}">
                  <a16:creationId xmlns:a16="http://schemas.microsoft.com/office/drawing/2014/main" id="{67E2E141-4F4F-4167-9AAC-12987D8F429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844" y="5644346"/>
              <a:ext cx="1516836" cy="115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D99DD-8128-4693-A361-8AA6A0FC1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632" y="265846"/>
            <a:ext cx="11584469" cy="969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4A6A1-F6DF-4D59-981C-AD2CDA51E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2633" y="1297103"/>
            <a:ext cx="11584470" cy="3974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915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32C407-2984-4B68-99F6-345F50E1E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17" y="365125"/>
            <a:ext cx="117625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95AE-52B0-4B07-8BB4-D3F813417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818" y="1825625"/>
            <a:ext cx="117625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22DB6-E4CD-47A3-BCAF-373E9616B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817" y="6356350"/>
            <a:ext cx="33735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7421F-4DE4-4866-AE2F-DAB37031C570}" type="datetimeFigureOut">
              <a:rPr lang="en-CA" smtClean="0"/>
              <a:t>2021-11-29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0A167-2BDB-4A06-8603-78E228E01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3354-0CDD-4C1E-9FCC-1FC5D276B1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359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CF3DE-E0FD-4797-8AF6-F0956CB430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135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6B8A83A-E497-490D-9645-711D7C93AB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Welcome! 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3411B8-A747-4ADF-9F95-7B6F4DCE30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/>
                <a:ea typeface="ＭＳ Ｐゴシック"/>
                <a:cs typeface="ＭＳ Ｐゴシック" charset="0"/>
              </a:rPr>
              <a:t>If you are new to using Zoom, please follow the instructions on this screen </a:t>
            </a:r>
            <a:r>
              <a:rPr lang="en-US" b="1" dirty="0">
                <a:latin typeface="Arial"/>
                <a:ea typeface="ＭＳ Ｐゴシック"/>
                <a:cs typeface="ＭＳ Ｐゴシック" charset="0"/>
              </a:rPr>
              <a:t>before</a:t>
            </a:r>
            <a:r>
              <a:rPr lang="en-US" dirty="0">
                <a:latin typeface="Arial"/>
                <a:ea typeface="ＭＳ Ｐゴシック"/>
                <a:cs typeface="ＭＳ Ｐゴシック" charset="0"/>
              </a:rPr>
              <a:t> the session begins.</a:t>
            </a:r>
          </a:p>
          <a:p>
            <a:endParaRPr lang="en-US" dirty="0">
              <a:latin typeface="Arial"/>
              <a:ea typeface="ＭＳ Ｐゴシック"/>
              <a:cs typeface="ＭＳ Ｐゴシック" charset="0"/>
            </a:endParaRPr>
          </a:p>
          <a:p>
            <a:r>
              <a:rPr lang="en-US" dirty="0">
                <a:latin typeface="Arial"/>
                <a:ea typeface="ＭＳ Ｐゴシック"/>
                <a:cs typeface="ＭＳ Ｐゴシック" charset="0"/>
              </a:rPr>
              <a:t>Once you have checked your microphone and know it works, please stay muted unless in use.</a:t>
            </a:r>
          </a:p>
          <a:p>
            <a:endParaRPr lang="en-US" dirty="0">
              <a:latin typeface="Arial"/>
              <a:ea typeface="ＭＳ Ｐゴシック"/>
              <a:cs typeface="ＭＳ Ｐゴシック" charset="0"/>
            </a:endParaRPr>
          </a:p>
          <a:p>
            <a:r>
              <a:rPr lang="en-US" dirty="0">
                <a:latin typeface="Arial"/>
                <a:ea typeface="ＭＳ Ｐゴシック"/>
                <a:cs typeface="ＭＳ Ｐゴシック" charset="0"/>
              </a:rPr>
              <a:t>If you experience technical difficulties, log out and back in.</a:t>
            </a:r>
          </a:p>
          <a:p>
            <a:endParaRPr lang="en-CA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9DD627B-2B99-4F66-99FC-10D8980EF7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grpSp>
        <p:nvGrpSpPr>
          <p:cNvPr id="7" name="Group 6" descr="instructions for participants">
            <a:extLst>
              <a:ext uri="{FF2B5EF4-FFF2-40B4-BE49-F238E27FC236}">
                <a16:creationId xmlns:a16="http://schemas.microsoft.com/office/drawing/2014/main" id="{7E5EA0EC-CBA0-43F7-929F-089F0A734D0E}"/>
              </a:ext>
            </a:extLst>
          </p:cNvPr>
          <p:cNvGrpSpPr/>
          <p:nvPr/>
        </p:nvGrpSpPr>
        <p:grpSpPr>
          <a:xfrm>
            <a:off x="5513033" y="273285"/>
            <a:ext cx="6305258" cy="5303100"/>
            <a:chOff x="5212961" y="273285"/>
            <a:chExt cx="6605331" cy="559104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3424F4D-5724-4C3B-A827-12D7AEAC3D54}"/>
                </a:ext>
              </a:extLst>
            </p:cNvPr>
            <p:cNvGrpSpPr/>
            <p:nvPr/>
          </p:nvGrpSpPr>
          <p:grpSpPr>
            <a:xfrm>
              <a:off x="5212961" y="273285"/>
              <a:ext cx="6605331" cy="5591045"/>
              <a:chOff x="5212961" y="273285"/>
              <a:chExt cx="6605331" cy="5591045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4B4267-305E-4BA1-9140-966EE3171D77}"/>
                  </a:ext>
                </a:extLst>
              </p:cNvPr>
              <p:cNvSpPr txBox="1"/>
              <p:nvPr/>
            </p:nvSpPr>
            <p:spPr>
              <a:xfrm>
                <a:off x="5212961" y="4306787"/>
                <a:ext cx="2193540" cy="1557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1. </a:t>
                </a:r>
                <a:r>
                  <a:rPr lang="en-US" b="1" dirty="0"/>
                  <a:t>Test your webcam and mic </a:t>
                </a:r>
                <a:r>
                  <a:rPr lang="en-US" dirty="0"/>
                  <a:t>by clicking the up</a:t>
                </a:r>
                <a:r>
                  <a:rPr lang="en-US" b="1" dirty="0"/>
                  <a:t> </a:t>
                </a:r>
                <a:r>
                  <a:rPr lang="en-US" dirty="0"/>
                  <a:t>arrow near the </a:t>
                </a:r>
                <a:r>
                  <a:rPr lang="en-US" b="1" dirty="0"/>
                  <a:t>Mute</a:t>
                </a:r>
                <a:r>
                  <a:rPr lang="en-US" dirty="0"/>
                  <a:t> button. </a:t>
                </a:r>
                <a:endParaRPr lang="en-CA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C1E68C5-764C-4243-A52E-92EF04FBD5C6}"/>
                  </a:ext>
                </a:extLst>
              </p:cNvPr>
              <p:cNvSpPr txBox="1"/>
              <p:nvPr/>
            </p:nvSpPr>
            <p:spPr>
              <a:xfrm>
                <a:off x="7406501" y="4306787"/>
                <a:ext cx="2282398" cy="1557543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en-US" b="1" dirty="0">
                    <a:solidFill>
                      <a:srgbClr val="FFC000"/>
                    </a:solidFill>
                    <a:latin typeface="Arial"/>
                    <a:ea typeface="ＭＳ Ｐゴシック"/>
                  </a:rPr>
                  <a:t>2. </a:t>
                </a:r>
                <a:r>
                  <a:rPr lang="en-US" dirty="0">
                    <a:latin typeface="Arial"/>
                    <a:ea typeface="ＭＳ Ｐゴシック"/>
                  </a:rPr>
                  <a:t>Locate the </a:t>
                </a:r>
                <a:r>
                  <a:rPr lang="en-US" b="1" dirty="0">
                    <a:latin typeface="Arial"/>
                    <a:ea typeface="ＭＳ Ｐゴシック"/>
                  </a:rPr>
                  <a:t>Participants</a:t>
                </a:r>
                <a:r>
                  <a:rPr lang="en-US" dirty="0">
                    <a:latin typeface="Arial"/>
                    <a:ea typeface="ＭＳ Ｐゴシック"/>
                  </a:rPr>
                  <a:t> button and practice the raise hand option. </a:t>
                </a:r>
                <a:endParaRPr lang="en-CA" dirty="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D5797C8-252E-4534-B260-F28953752159}"/>
                  </a:ext>
                </a:extLst>
              </p:cNvPr>
              <p:cNvSpPr txBox="1"/>
              <p:nvPr/>
            </p:nvSpPr>
            <p:spPr>
              <a:xfrm>
                <a:off x="9788165" y="4306787"/>
                <a:ext cx="1934433" cy="973464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en-US" b="1" dirty="0">
                    <a:solidFill>
                      <a:srgbClr val="00B050"/>
                    </a:solidFill>
                    <a:latin typeface="Arial"/>
                    <a:ea typeface="ＭＳ Ｐゴシック"/>
                  </a:rPr>
                  <a:t>3. </a:t>
                </a:r>
                <a:r>
                  <a:rPr lang="en-US" dirty="0">
                    <a:latin typeface="Arial"/>
                    <a:ea typeface="ＭＳ Ｐゴシック"/>
                  </a:rPr>
                  <a:t>Locate</a:t>
                </a:r>
                <a:r>
                  <a:rPr lang="en-US" i="1" dirty="0">
                    <a:latin typeface="Arial"/>
                    <a:ea typeface="ＭＳ Ｐゴシック"/>
                  </a:rPr>
                  <a:t> </a:t>
                </a:r>
                <a:r>
                  <a:rPr lang="en-US" dirty="0">
                    <a:latin typeface="Arial"/>
                    <a:ea typeface="ＭＳ Ｐゴシック"/>
                  </a:rPr>
                  <a:t>the </a:t>
                </a:r>
                <a:r>
                  <a:rPr lang="en-US" b="1" dirty="0">
                    <a:latin typeface="Arial"/>
                    <a:ea typeface="ＭＳ Ｐゴシック"/>
                  </a:rPr>
                  <a:t>chat</a:t>
                </a:r>
                <a:r>
                  <a:rPr lang="en-US" dirty="0">
                    <a:latin typeface="Arial"/>
                    <a:ea typeface="ＭＳ Ｐゴシック"/>
                  </a:rPr>
                  <a:t> button (and say hello!) </a:t>
                </a:r>
                <a:endParaRPr lang="en-CA" dirty="0"/>
              </a:p>
            </p:txBody>
          </p:sp>
          <p:grpSp>
            <p:nvGrpSpPr>
              <p:cNvPr id="15" name="Group 14" descr="Image of Zoom home screen with instructions">
                <a:extLst>
                  <a:ext uri="{FF2B5EF4-FFF2-40B4-BE49-F238E27FC236}">
                    <a16:creationId xmlns:a16="http://schemas.microsoft.com/office/drawing/2014/main" id="{B7B38C7E-C65C-46E2-BEEC-431F918E56AD}"/>
                  </a:ext>
                </a:extLst>
              </p:cNvPr>
              <p:cNvGrpSpPr/>
              <p:nvPr/>
            </p:nvGrpSpPr>
            <p:grpSpPr>
              <a:xfrm>
                <a:off x="5228417" y="273285"/>
                <a:ext cx="6589875" cy="3845388"/>
                <a:chOff x="6042078" y="518674"/>
                <a:chExt cx="5776214" cy="3599999"/>
              </a:xfrm>
            </p:grpSpPr>
            <p:pic>
              <p:nvPicPr>
                <p:cNvPr id="16" name="Picture 2" descr="Zoom Meeting interface, recommending to test your mic and webcam, locate the participants button, and locate the chat button.">
                  <a:extLst>
                    <a:ext uri="{FF2B5EF4-FFF2-40B4-BE49-F238E27FC236}">
                      <a16:creationId xmlns:a16="http://schemas.microsoft.com/office/drawing/2014/main" id="{EA8B6D7B-83E6-4AFB-906D-BE5B569D7EA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42078" y="518674"/>
                  <a:ext cx="5776214" cy="359612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3C783A2A-A593-4F55-B047-0B67C20729E6}"/>
                    </a:ext>
                  </a:extLst>
                </p:cNvPr>
                <p:cNvSpPr/>
                <p:nvPr/>
              </p:nvSpPr>
              <p:spPr>
                <a:xfrm>
                  <a:off x="9397139" y="3733799"/>
                  <a:ext cx="488195" cy="384874"/>
                </a:xfrm>
                <a:prstGeom prst="rect">
                  <a:avLst/>
                </a:prstGeom>
                <a:noFill/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9E561DB5-179D-461B-868C-3EF31CD54D3B}"/>
                    </a:ext>
                  </a:extLst>
                </p:cNvPr>
                <p:cNvSpPr/>
                <p:nvPr/>
              </p:nvSpPr>
              <p:spPr>
                <a:xfrm>
                  <a:off x="8376834" y="3733798"/>
                  <a:ext cx="488195" cy="384874"/>
                </a:xfrm>
                <a:prstGeom prst="rect">
                  <a:avLst/>
                </a:prstGeom>
                <a:noFill/>
                <a:ln w="571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4877750B-4217-4F63-B0F5-F75735798249}"/>
                    </a:ext>
                  </a:extLst>
                </p:cNvPr>
                <p:cNvSpPr/>
                <p:nvPr/>
              </p:nvSpPr>
              <p:spPr>
                <a:xfrm>
                  <a:off x="6090834" y="3733798"/>
                  <a:ext cx="1108127" cy="384874"/>
                </a:xfrm>
                <a:prstGeom prst="rect">
                  <a:avLst/>
                </a:prstGeom>
                <a:noFill/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9330A2-FD3C-46B9-8249-598D4C072192}"/>
                </a:ext>
              </a:extLst>
            </p:cNvPr>
            <p:cNvSpPr txBox="1"/>
            <p:nvPr/>
          </p:nvSpPr>
          <p:spPr>
            <a:xfrm>
              <a:off x="5719683" y="3317443"/>
              <a:ext cx="612182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Arial"/>
                  <a:ea typeface="ＭＳ Ｐゴシック"/>
                </a:rPr>
                <a:t>1. 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4A392F0-06CE-41EA-A1B5-B9B08E041FB1}"/>
                </a:ext>
              </a:extLst>
            </p:cNvPr>
            <p:cNvSpPr txBox="1"/>
            <p:nvPr/>
          </p:nvSpPr>
          <p:spPr>
            <a:xfrm>
              <a:off x="8030756" y="3334047"/>
              <a:ext cx="599266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rgbClr val="FFC000"/>
                  </a:solidFill>
                  <a:latin typeface="Arial"/>
                  <a:ea typeface="ＭＳ Ｐゴシック"/>
                </a:rPr>
                <a:t>2.</a:t>
              </a:r>
              <a:r>
                <a:rPr lang="en-US" sz="2000" b="1" dirty="0">
                  <a:solidFill>
                    <a:srgbClr val="FF0000"/>
                  </a:solidFill>
                  <a:latin typeface="Arial"/>
                  <a:ea typeface="ＭＳ Ｐゴシック"/>
                </a:rPr>
                <a:t> 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DD62778-F8F7-4AE2-B91B-0581CF7FB6EC}"/>
                </a:ext>
              </a:extLst>
            </p:cNvPr>
            <p:cNvSpPr txBox="1"/>
            <p:nvPr/>
          </p:nvSpPr>
          <p:spPr>
            <a:xfrm>
              <a:off x="9129308" y="3317442"/>
              <a:ext cx="556964" cy="40011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rgbClr val="00B050"/>
                  </a:solidFill>
                  <a:latin typeface="Arial"/>
                  <a:ea typeface="ＭＳ Ｐゴシック"/>
                </a:rPr>
                <a:t>3.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360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91DCED-F853-4444-A545-D558ECEB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54D6E9-E3BC-3F4F-917E-BB67FF818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This session is being recorded. Recording will be available in </a:t>
            </a:r>
            <a:r>
              <a:rPr lang="en-US" sz="2400" i="1" dirty="0"/>
              <a:t>location</a:t>
            </a:r>
            <a:r>
              <a:rPr lang="en-US" sz="2400" dirty="0"/>
              <a:t> approximately </a:t>
            </a:r>
            <a:r>
              <a:rPr lang="en-US" sz="2400" i="1" dirty="0"/>
              <a:t>N</a:t>
            </a:r>
            <a:r>
              <a:rPr lang="en-US" sz="2400" dirty="0"/>
              <a:t> hours after class.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Please keep your mic muted. You are welcome to use/not use your webcam in this room, but are encouraged to turn it on in breakout rooms.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ＭＳ 明朝"/>
                <a:cs typeface="Arial"/>
              </a:rPr>
              <a:t>If you have a question, please call it out, raise your hand (virtually), or post it in the chat.</a:t>
            </a:r>
            <a:endParaRPr lang="en-US" sz="2400" dirty="0"/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There will be a 10-minute break close to the end of each scheduled class hour, but please take one as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7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96F27-1553-47FC-B1A1-D2D02740D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B4F91-D7AE-4DAE-AAB3-E9129E93D9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E0EC1-F798-4B8D-8FAD-67E33F3404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520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A8E2-D037-48E7-9CE6-F9809A41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8EFDA-6316-4DC7-B56B-B68249935A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2811" y="1104952"/>
            <a:ext cx="3004852" cy="4114801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FE6E0-2A21-4AA3-8391-E50ED96A0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67027" y="1104952"/>
            <a:ext cx="8261737" cy="4114801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5487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3C881-057E-4436-A5B6-7BC99B9AE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E1568-E0CC-4150-BD78-4D0C19995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987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- Lab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197</Words>
  <Application>Microsoft Macintosh PowerPoint</Application>
  <PresentationFormat>Widescreen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Template - Labs</vt:lpstr>
      <vt:lpstr>Custom Design</vt:lpstr>
      <vt:lpstr>Welcome! </vt:lpstr>
      <vt:lpstr>Housekeeping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</dc:title>
  <dc:creator>Jesslyn Wilkinson</dc:creator>
  <cp:lastModifiedBy>Elan Paulson</cp:lastModifiedBy>
  <cp:revision>2</cp:revision>
  <dcterms:created xsi:type="dcterms:W3CDTF">2020-08-17T19:40:24Z</dcterms:created>
  <dcterms:modified xsi:type="dcterms:W3CDTF">2021-11-29T20:31:35Z</dcterms:modified>
</cp:coreProperties>
</file>