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037"/>
    <p:restoredTop sz="94660"/>
  </p:normalViewPr>
  <p:slideViewPr>
    <p:cSldViewPr>
      <p:cViewPr varScale="1">
        <p:scale>
          <a:sx n="225" d="100"/>
          <a:sy n="225" d="100"/>
        </p:scale>
        <p:origin x="168" y="7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2" d="100"/>
          <a:sy n="122" d="100"/>
        </p:scale>
        <p:origin x="-361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B2A64A1-CC54-0249-81D0-DCEAEEAA1F1D}" type="datetimeFigureOut">
              <a:rPr lang="en-US"/>
              <a:pPr>
                <a:defRPr/>
              </a:pPr>
              <a:t>4/30/20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E66BC6-4F1B-1445-9C06-308A4799D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C36A94-0E5C-C448-8DF6-4BD4A21D412B}" type="datetimeFigureOut">
              <a:rPr lang="en-US"/>
              <a:pPr>
                <a:defRPr/>
              </a:pPr>
              <a:t>4/30/20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6FD59D0-6DB8-C14A-944A-205A84A03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68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5284B0-ABBC-0543-80E2-CF726A518955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6530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AC21-DC8C-D544-8151-A8A54CA91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3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5DCEA-89E6-5D4E-B2EB-1D46D51BD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4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1"/>
            <a:ext cx="2057400" cy="3451622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1"/>
            <a:ext cx="6019800" cy="3451622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11497-AEC7-B74D-A138-1D7D8415C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2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5722-278C-6244-8172-0EC582E36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9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EB7D0-BAC9-1F4A-B64F-5DF60C4EE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2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9944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9944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6493E-0C61-4949-BF7B-226FA9048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4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73551-7A4B-AA43-8737-7C3D16D4C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6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4EE22-2F59-1342-B7E4-E05BB95B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0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C4555-50A1-B340-8961-7F1C1ACEE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9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EBACB-3B6F-2744-908F-D2030440F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6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372AB-4391-C54B-960C-DF12F276E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5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9144000" cy="813983"/>
          </a:xfrm>
          <a:prstGeom prst="rect">
            <a:avLst/>
          </a:prstGeom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43051"/>
            <a:ext cx="8229600" cy="305157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37BC20-F178-134C-9AA4-2A7897517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8701"/>
            <a:ext cx="8229600" cy="42267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922" y="114301"/>
            <a:ext cx="2171278" cy="587714"/>
          </a:xfrm>
          <a:prstGeom prst="rect">
            <a:avLst/>
          </a:prstGeom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6003DFAF-3570-5346-BCF1-3E160122C913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/>
          <a:stretch/>
        </p:blipFill>
        <p:spPr bwMode="auto">
          <a:xfrm>
            <a:off x="304800" y="-21739"/>
            <a:ext cx="1211286" cy="81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</Words>
  <Application>Microsoft Macintosh PowerPoint</Application>
  <PresentationFormat>On-screen Show (16:9)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PowerPoint Presentation</vt:lpstr>
      <vt:lpstr>PowerPoint Presentation</vt:lpstr>
    </vt:vector>
  </TitlesOfParts>
  <Company>Conestoga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 User</dc:creator>
  <cp:lastModifiedBy>Krista Fuller</cp:lastModifiedBy>
  <cp:revision>46</cp:revision>
  <dcterms:created xsi:type="dcterms:W3CDTF">2010-11-05T14:49:01Z</dcterms:created>
  <dcterms:modified xsi:type="dcterms:W3CDTF">2020-04-30T19:10:02Z</dcterms:modified>
</cp:coreProperties>
</file>