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  <p:sldMasterId id="2147483648" r:id="rId3"/>
  </p:sldMasterIdLst>
  <p:notesMasterIdLst>
    <p:notesMasterId r:id="rId6"/>
  </p:notesMasterIdLst>
  <p:sldIdLst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9" d="100"/>
          <a:sy n="49" d="100"/>
        </p:scale>
        <p:origin x="57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6F0C5-3DDA-4578-B261-43FAC8FA2C2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F28D5131-17C7-4DE5-9290-F735BE8FE2D1}">
      <dgm:prSet/>
      <dgm:spPr/>
      <dgm:t>
        <a:bodyPr/>
        <a:lstStyle/>
        <a:p>
          <a:r>
            <a:rPr lang="en-US" dirty="0"/>
            <a:t>This session is being recorded. Recording will be available in </a:t>
          </a:r>
          <a:r>
            <a:rPr lang="en-US" i="1" dirty="0"/>
            <a:t>location</a:t>
          </a:r>
          <a:r>
            <a:rPr lang="en-US" dirty="0"/>
            <a:t> approximately </a:t>
          </a:r>
          <a:r>
            <a:rPr lang="en-US" i="1" dirty="0"/>
            <a:t>N</a:t>
          </a:r>
          <a:r>
            <a:rPr lang="en-US" dirty="0"/>
            <a:t> hours after class</a:t>
          </a:r>
        </a:p>
      </dgm:t>
    </dgm:pt>
    <dgm:pt modelId="{BE49AB60-BA69-4AFD-8D5F-0724685A42DF}" type="parTrans" cxnId="{68B24B80-815B-40CB-88D7-018DED0DC027}">
      <dgm:prSet/>
      <dgm:spPr/>
      <dgm:t>
        <a:bodyPr/>
        <a:lstStyle/>
        <a:p>
          <a:endParaRPr lang="en-US"/>
        </a:p>
      </dgm:t>
    </dgm:pt>
    <dgm:pt modelId="{F9D53405-321A-41DC-93E8-466C20342870}" type="sibTrans" cxnId="{68B24B80-815B-40CB-88D7-018DED0DC027}">
      <dgm:prSet/>
      <dgm:spPr/>
      <dgm:t>
        <a:bodyPr/>
        <a:lstStyle/>
        <a:p>
          <a:endParaRPr lang="en-US"/>
        </a:p>
      </dgm:t>
    </dgm:pt>
    <dgm:pt modelId="{06A452D3-79F9-4427-9AD6-D28E73C470AF}">
      <dgm:prSet/>
      <dgm:spPr/>
      <dgm:t>
        <a:bodyPr/>
        <a:lstStyle/>
        <a:p>
          <a:r>
            <a:rPr lang="en-US" dirty="0"/>
            <a:t>Please keep your mic muted. You are welcome to use/not use your webcam in this room, but are encouraged to turn it on in breakout rooms</a:t>
          </a:r>
        </a:p>
      </dgm:t>
    </dgm:pt>
    <dgm:pt modelId="{8245BC38-4981-497A-ABDD-D94EEEEF7950}" type="parTrans" cxnId="{0F0C445B-E658-42C5-880A-0F363AF89606}">
      <dgm:prSet/>
      <dgm:spPr/>
      <dgm:t>
        <a:bodyPr/>
        <a:lstStyle/>
        <a:p>
          <a:endParaRPr lang="en-US"/>
        </a:p>
      </dgm:t>
    </dgm:pt>
    <dgm:pt modelId="{DDC2E02C-B0F4-4904-9F94-14C1E526065B}" type="sibTrans" cxnId="{0F0C445B-E658-42C5-880A-0F363AF89606}">
      <dgm:prSet/>
      <dgm:spPr/>
      <dgm:t>
        <a:bodyPr/>
        <a:lstStyle/>
        <a:p>
          <a:endParaRPr lang="en-US"/>
        </a:p>
      </dgm:t>
    </dgm:pt>
    <dgm:pt modelId="{E49946D9-0068-4232-BD7E-5A570C7FC18F}">
      <dgm:prSet/>
      <dgm:spPr/>
      <dgm:t>
        <a:bodyPr/>
        <a:lstStyle/>
        <a:p>
          <a:r>
            <a:rPr lang="en-US" dirty="0">
              <a:latin typeface="+mn-lt"/>
              <a:ea typeface="ＭＳ 明朝"/>
              <a:cs typeface="Arial"/>
            </a:rPr>
            <a:t>If you have a question, please call it out, raise your hand (virtually), or post it in the chat</a:t>
          </a:r>
          <a:endParaRPr lang="en-US" dirty="0">
            <a:latin typeface="+mn-lt"/>
          </a:endParaRPr>
        </a:p>
      </dgm:t>
    </dgm:pt>
    <dgm:pt modelId="{6988B592-36F1-4772-B27B-FB4E7FE4434A}" type="parTrans" cxnId="{DF9D79D0-0824-4DB8-AB7B-CABA25E84564}">
      <dgm:prSet/>
      <dgm:spPr/>
      <dgm:t>
        <a:bodyPr/>
        <a:lstStyle/>
        <a:p>
          <a:endParaRPr lang="en-US"/>
        </a:p>
      </dgm:t>
    </dgm:pt>
    <dgm:pt modelId="{CD3DAA1C-0A90-4D83-8079-264910AA2EC5}" type="sibTrans" cxnId="{DF9D79D0-0824-4DB8-AB7B-CABA25E84564}">
      <dgm:prSet/>
      <dgm:spPr/>
      <dgm:t>
        <a:bodyPr/>
        <a:lstStyle/>
        <a:p>
          <a:endParaRPr lang="en-US"/>
        </a:p>
      </dgm:t>
    </dgm:pt>
    <dgm:pt modelId="{82A4E8B5-F223-4C2A-B73F-F6CD373162FE}">
      <dgm:prSet/>
      <dgm:spPr/>
      <dgm:t>
        <a:bodyPr/>
        <a:lstStyle/>
        <a:p>
          <a:r>
            <a:rPr lang="en-US" dirty="0"/>
            <a:t>There will be a </a:t>
          </a:r>
          <a:r>
            <a:rPr lang="en-US" i="0" dirty="0"/>
            <a:t>10</a:t>
          </a:r>
          <a:r>
            <a:rPr lang="en-US" dirty="0"/>
            <a:t> minute break close to the end of each scheduled class hour, but please take one as needed</a:t>
          </a:r>
        </a:p>
      </dgm:t>
    </dgm:pt>
    <dgm:pt modelId="{22D58EA2-D09A-473A-A11D-EDE7FB1D8F65}" type="parTrans" cxnId="{9AE27876-CE87-49BF-91CC-B77EBE659F95}">
      <dgm:prSet/>
      <dgm:spPr/>
      <dgm:t>
        <a:bodyPr/>
        <a:lstStyle/>
        <a:p>
          <a:endParaRPr lang="en-US"/>
        </a:p>
      </dgm:t>
    </dgm:pt>
    <dgm:pt modelId="{43402D66-AE83-4BBF-9A24-822D18EEB6BD}" type="sibTrans" cxnId="{9AE27876-CE87-49BF-91CC-B77EBE659F95}">
      <dgm:prSet/>
      <dgm:spPr/>
      <dgm:t>
        <a:bodyPr/>
        <a:lstStyle/>
        <a:p>
          <a:endParaRPr lang="en-US"/>
        </a:p>
      </dgm:t>
    </dgm:pt>
    <dgm:pt modelId="{1794DD49-6EF0-4515-8161-5077A078BE0F}" type="pres">
      <dgm:prSet presAssocID="{1376F0C5-3DDA-4578-B261-43FAC8FA2C27}" presName="root" presStyleCnt="0">
        <dgm:presLayoutVars>
          <dgm:dir/>
          <dgm:resizeHandles val="exact"/>
        </dgm:presLayoutVars>
      </dgm:prSet>
      <dgm:spPr/>
    </dgm:pt>
    <dgm:pt modelId="{7B5FD252-9555-4966-8AF8-BC0DF2A1891C}" type="pres">
      <dgm:prSet presAssocID="{F28D5131-17C7-4DE5-9290-F735BE8FE2D1}" presName="compNode" presStyleCnt="0"/>
      <dgm:spPr/>
    </dgm:pt>
    <dgm:pt modelId="{87BF96F6-A760-4288-989B-3A098CAAC855}" type="pres">
      <dgm:prSet presAssocID="{F28D5131-17C7-4DE5-9290-F735BE8FE2D1}" presName="bgRect" presStyleLbl="bgShp" presStyleIdx="0" presStyleCnt="4"/>
      <dgm:spPr/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736ED46-73F8-4F5A-B21E-D81ED87C6C31}" type="pres">
      <dgm:prSet presAssocID="{F28D5131-17C7-4DE5-9290-F735BE8FE2D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3AB3606B-6C45-46A2-983B-316837217447}" type="pres">
      <dgm:prSet presAssocID="{F28D5131-17C7-4DE5-9290-F735BE8FE2D1}" presName="spaceRect" presStyleCnt="0"/>
      <dgm:spPr/>
    </dgm:pt>
    <dgm:pt modelId="{F5848540-F8ED-4C75-BBF1-59CF961437E3}" type="pres">
      <dgm:prSet presAssocID="{F28D5131-17C7-4DE5-9290-F735BE8FE2D1}" presName="parTx" presStyleLbl="revTx" presStyleIdx="0" presStyleCnt="4">
        <dgm:presLayoutVars>
          <dgm:chMax val="0"/>
          <dgm:chPref val="0"/>
        </dgm:presLayoutVars>
      </dgm:prSet>
      <dgm:spPr/>
    </dgm:pt>
    <dgm:pt modelId="{B2177AD3-DAE8-4691-8E9E-4542826E3FC9}" type="pres">
      <dgm:prSet presAssocID="{F9D53405-321A-41DC-93E8-466C20342870}" presName="sibTrans" presStyleCnt="0"/>
      <dgm:spPr/>
    </dgm:pt>
    <dgm:pt modelId="{8105A636-5C03-41A1-864D-6385A1986F33}" type="pres">
      <dgm:prSet presAssocID="{06A452D3-79F9-4427-9AD6-D28E73C470AF}" presName="compNode" presStyleCnt="0"/>
      <dgm:spPr/>
    </dgm:pt>
    <dgm:pt modelId="{53590000-C5AD-40B3-9C42-44714222B24B}" type="pres">
      <dgm:prSet presAssocID="{06A452D3-79F9-4427-9AD6-D28E73C470AF}" presName="bgRect" presStyleLbl="bgShp" presStyleIdx="1" presStyleCnt="4"/>
      <dgm:spPr/>
    </dgm:pt>
    <dgm:pt modelId="{49937D9D-1167-4180-85AE-049D0ECE45CD}" type="pres">
      <dgm:prSet presAssocID="{06A452D3-79F9-4427-9AD6-D28E73C470A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264E07BB-8616-48F2-B9E4-7BF95370F29B}" type="pres">
      <dgm:prSet presAssocID="{06A452D3-79F9-4427-9AD6-D28E73C470AF}" presName="spaceRect" presStyleCnt="0"/>
      <dgm:spPr/>
    </dgm:pt>
    <dgm:pt modelId="{64D02089-653D-4079-8F76-12BA99862DA2}" type="pres">
      <dgm:prSet presAssocID="{06A452D3-79F9-4427-9AD6-D28E73C470AF}" presName="parTx" presStyleLbl="revTx" presStyleIdx="1" presStyleCnt="4">
        <dgm:presLayoutVars>
          <dgm:chMax val="0"/>
          <dgm:chPref val="0"/>
        </dgm:presLayoutVars>
      </dgm:prSet>
      <dgm:spPr/>
    </dgm:pt>
    <dgm:pt modelId="{A2FAF17E-FED4-4586-8B88-99856D248793}" type="pres">
      <dgm:prSet presAssocID="{DDC2E02C-B0F4-4904-9F94-14C1E526065B}" presName="sibTrans" presStyleCnt="0"/>
      <dgm:spPr/>
    </dgm:pt>
    <dgm:pt modelId="{25D6DC6D-C3A5-4C4A-B8B2-85A19C799A62}" type="pres">
      <dgm:prSet presAssocID="{E49946D9-0068-4232-BD7E-5A570C7FC18F}" presName="compNode" presStyleCnt="0"/>
      <dgm:spPr/>
    </dgm:pt>
    <dgm:pt modelId="{01680EA7-0576-4C75-A144-4D8D5D0B6B09}" type="pres">
      <dgm:prSet presAssocID="{E49946D9-0068-4232-BD7E-5A570C7FC18F}" presName="bgRect" presStyleLbl="bgShp" presStyleIdx="2" presStyleCnt="4"/>
      <dgm:spPr/>
    </dgm:pt>
    <dgm:pt modelId="{1880F559-9B31-4108-9AA8-6B40EED08761}" type="pres">
      <dgm:prSet presAssocID="{E49946D9-0068-4232-BD7E-5A570C7FC18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476395EC-C9B4-47B2-A103-85D91AF979FA}" type="pres">
      <dgm:prSet presAssocID="{E49946D9-0068-4232-BD7E-5A570C7FC18F}" presName="spaceRect" presStyleCnt="0"/>
      <dgm:spPr/>
    </dgm:pt>
    <dgm:pt modelId="{CBEFB165-16C3-444A-90E3-6E3AFED2B402}" type="pres">
      <dgm:prSet presAssocID="{E49946D9-0068-4232-BD7E-5A570C7FC18F}" presName="parTx" presStyleLbl="revTx" presStyleIdx="2" presStyleCnt="4">
        <dgm:presLayoutVars>
          <dgm:chMax val="0"/>
          <dgm:chPref val="0"/>
        </dgm:presLayoutVars>
      </dgm:prSet>
      <dgm:spPr/>
    </dgm:pt>
    <dgm:pt modelId="{3C712573-0D36-4FC6-A105-B81A94124681}" type="pres">
      <dgm:prSet presAssocID="{CD3DAA1C-0A90-4D83-8079-264910AA2EC5}" presName="sibTrans" presStyleCnt="0"/>
      <dgm:spPr/>
    </dgm:pt>
    <dgm:pt modelId="{DC9A024E-7C16-43C9-A88F-AC6E839FF155}" type="pres">
      <dgm:prSet presAssocID="{82A4E8B5-F223-4C2A-B73F-F6CD373162FE}" presName="compNode" presStyleCnt="0"/>
      <dgm:spPr/>
    </dgm:pt>
    <dgm:pt modelId="{7B878C0F-BCA2-445B-A8F4-F2757A8E6555}" type="pres">
      <dgm:prSet presAssocID="{82A4E8B5-F223-4C2A-B73F-F6CD373162FE}" presName="bgRect" presStyleLbl="bgShp" presStyleIdx="3" presStyleCnt="4"/>
      <dgm:spPr/>
    </dgm:pt>
    <dgm:pt modelId="{A43930A3-BF07-4506-A743-89557F744B00}" type="pres">
      <dgm:prSet presAssocID="{82A4E8B5-F223-4C2A-B73F-F6CD373162F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5A9ECFFA-6CC4-4C1A-BBB9-4CF67356381A}" type="pres">
      <dgm:prSet presAssocID="{82A4E8B5-F223-4C2A-B73F-F6CD373162FE}" presName="spaceRect" presStyleCnt="0"/>
      <dgm:spPr/>
    </dgm:pt>
    <dgm:pt modelId="{610D33AD-EB34-45EB-8476-16CA93F1D97E}" type="pres">
      <dgm:prSet presAssocID="{82A4E8B5-F223-4C2A-B73F-F6CD373162F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F0C445B-E658-42C5-880A-0F363AF89606}" srcId="{1376F0C5-3DDA-4578-B261-43FAC8FA2C27}" destId="{06A452D3-79F9-4427-9AD6-D28E73C470AF}" srcOrd="1" destOrd="0" parTransId="{8245BC38-4981-497A-ABDD-D94EEEEF7950}" sibTransId="{DDC2E02C-B0F4-4904-9F94-14C1E526065B}"/>
    <dgm:cxn modelId="{75204964-C65C-46B4-B98C-508195D61DE8}" type="presOf" srcId="{E49946D9-0068-4232-BD7E-5A570C7FC18F}" destId="{CBEFB165-16C3-444A-90E3-6E3AFED2B402}" srcOrd="0" destOrd="0" presId="urn:microsoft.com/office/officeart/2018/2/layout/IconVerticalSolidList"/>
    <dgm:cxn modelId="{5C09D965-270C-4848-AD83-4F6D411E16A9}" type="presOf" srcId="{F28D5131-17C7-4DE5-9290-F735BE8FE2D1}" destId="{F5848540-F8ED-4C75-BBF1-59CF961437E3}" srcOrd="0" destOrd="0" presId="urn:microsoft.com/office/officeart/2018/2/layout/IconVerticalSolidList"/>
    <dgm:cxn modelId="{9C7CA16C-DAC2-4383-8B5A-2B386B1F6DEF}" type="presOf" srcId="{82A4E8B5-F223-4C2A-B73F-F6CD373162FE}" destId="{610D33AD-EB34-45EB-8476-16CA93F1D97E}" srcOrd="0" destOrd="0" presId="urn:microsoft.com/office/officeart/2018/2/layout/IconVerticalSolidList"/>
    <dgm:cxn modelId="{9AE27876-CE87-49BF-91CC-B77EBE659F95}" srcId="{1376F0C5-3DDA-4578-B261-43FAC8FA2C27}" destId="{82A4E8B5-F223-4C2A-B73F-F6CD373162FE}" srcOrd="3" destOrd="0" parTransId="{22D58EA2-D09A-473A-A11D-EDE7FB1D8F65}" sibTransId="{43402D66-AE83-4BBF-9A24-822D18EEB6BD}"/>
    <dgm:cxn modelId="{68B24B80-815B-40CB-88D7-018DED0DC027}" srcId="{1376F0C5-3DDA-4578-B261-43FAC8FA2C27}" destId="{F28D5131-17C7-4DE5-9290-F735BE8FE2D1}" srcOrd="0" destOrd="0" parTransId="{BE49AB60-BA69-4AFD-8D5F-0724685A42DF}" sibTransId="{F9D53405-321A-41DC-93E8-466C20342870}"/>
    <dgm:cxn modelId="{2B199997-479B-4829-A173-D88860BE2544}" type="presOf" srcId="{06A452D3-79F9-4427-9AD6-D28E73C470AF}" destId="{64D02089-653D-4079-8F76-12BA99862DA2}" srcOrd="0" destOrd="0" presId="urn:microsoft.com/office/officeart/2018/2/layout/IconVerticalSolidList"/>
    <dgm:cxn modelId="{3FCD359C-66B1-451E-99F0-DD48DBAD76C2}" type="presOf" srcId="{1376F0C5-3DDA-4578-B261-43FAC8FA2C27}" destId="{1794DD49-6EF0-4515-8161-5077A078BE0F}" srcOrd="0" destOrd="0" presId="urn:microsoft.com/office/officeart/2018/2/layout/IconVerticalSolidList"/>
    <dgm:cxn modelId="{DF9D79D0-0824-4DB8-AB7B-CABA25E84564}" srcId="{1376F0C5-3DDA-4578-B261-43FAC8FA2C27}" destId="{E49946D9-0068-4232-BD7E-5A570C7FC18F}" srcOrd="2" destOrd="0" parTransId="{6988B592-36F1-4772-B27B-FB4E7FE4434A}" sibTransId="{CD3DAA1C-0A90-4D83-8079-264910AA2EC5}"/>
    <dgm:cxn modelId="{D5B5B0DF-E8B1-41FD-BEFF-A2ADA4122A7D}" type="presParOf" srcId="{1794DD49-6EF0-4515-8161-5077A078BE0F}" destId="{7B5FD252-9555-4966-8AF8-BC0DF2A1891C}" srcOrd="0" destOrd="0" presId="urn:microsoft.com/office/officeart/2018/2/layout/IconVerticalSolidList"/>
    <dgm:cxn modelId="{BA2C50E0-FE21-4AFA-8531-D5E1036ED170}" type="presParOf" srcId="{7B5FD252-9555-4966-8AF8-BC0DF2A1891C}" destId="{87BF96F6-A760-4288-989B-3A098CAAC855}" srcOrd="0" destOrd="0" presId="urn:microsoft.com/office/officeart/2018/2/layout/IconVerticalSolidList"/>
    <dgm:cxn modelId="{99583A19-E2D2-46AE-AD57-28868A51BA5D}" type="presParOf" srcId="{7B5FD252-9555-4966-8AF8-BC0DF2A1891C}" destId="{6736ED46-73F8-4F5A-B21E-D81ED87C6C31}" srcOrd="1" destOrd="0" presId="urn:microsoft.com/office/officeart/2018/2/layout/IconVerticalSolidList"/>
    <dgm:cxn modelId="{30D295B9-132A-4CE2-80B7-AA12150D8445}" type="presParOf" srcId="{7B5FD252-9555-4966-8AF8-BC0DF2A1891C}" destId="{3AB3606B-6C45-46A2-983B-316837217447}" srcOrd="2" destOrd="0" presId="urn:microsoft.com/office/officeart/2018/2/layout/IconVerticalSolidList"/>
    <dgm:cxn modelId="{2C2B9869-19EE-4457-B84C-8FFB7CC25DAB}" type="presParOf" srcId="{7B5FD252-9555-4966-8AF8-BC0DF2A1891C}" destId="{F5848540-F8ED-4C75-BBF1-59CF961437E3}" srcOrd="3" destOrd="0" presId="urn:microsoft.com/office/officeart/2018/2/layout/IconVerticalSolidList"/>
    <dgm:cxn modelId="{F6EFDDF0-B3A7-4C8F-A033-04BB136A44B8}" type="presParOf" srcId="{1794DD49-6EF0-4515-8161-5077A078BE0F}" destId="{B2177AD3-DAE8-4691-8E9E-4542826E3FC9}" srcOrd="1" destOrd="0" presId="urn:microsoft.com/office/officeart/2018/2/layout/IconVerticalSolidList"/>
    <dgm:cxn modelId="{208A52BB-F7FD-4FF4-A122-8D00782F9428}" type="presParOf" srcId="{1794DD49-6EF0-4515-8161-5077A078BE0F}" destId="{8105A636-5C03-41A1-864D-6385A1986F33}" srcOrd="2" destOrd="0" presId="urn:microsoft.com/office/officeart/2018/2/layout/IconVerticalSolidList"/>
    <dgm:cxn modelId="{B0C9B78C-D304-4D6D-93BE-0338B793BDA0}" type="presParOf" srcId="{8105A636-5C03-41A1-864D-6385A1986F33}" destId="{53590000-C5AD-40B3-9C42-44714222B24B}" srcOrd="0" destOrd="0" presId="urn:microsoft.com/office/officeart/2018/2/layout/IconVerticalSolidList"/>
    <dgm:cxn modelId="{2F964D62-C9D3-4C68-9B9A-FFFA980B59E2}" type="presParOf" srcId="{8105A636-5C03-41A1-864D-6385A1986F33}" destId="{49937D9D-1167-4180-85AE-049D0ECE45CD}" srcOrd="1" destOrd="0" presId="urn:microsoft.com/office/officeart/2018/2/layout/IconVerticalSolidList"/>
    <dgm:cxn modelId="{28BB225B-5F81-45FD-84DC-763F733F9CB7}" type="presParOf" srcId="{8105A636-5C03-41A1-864D-6385A1986F33}" destId="{264E07BB-8616-48F2-B9E4-7BF95370F29B}" srcOrd="2" destOrd="0" presId="urn:microsoft.com/office/officeart/2018/2/layout/IconVerticalSolidList"/>
    <dgm:cxn modelId="{BE9BE679-335B-4FBC-B1AF-57B7B095A63D}" type="presParOf" srcId="{8105A636-5C03-41A1-864D-6385A1986F33}" destId="{64D02089-653D-4079-8F76-12BA99862DA2}" srcOrd="3" destOrd="0" presId="urn:microsoft.com/office/officeart/2018/2/layout/IconVerticalSolidList"/>
    <dgm:cxn modelId="{C4A7479A-B736-47AD-A6FB-D277A86C80C9}" type="presParOf" srcId="{1794DD49-6EF0-4515-8161-5077A078BE0F}" destId="{A2FAF17E-FED4-4586-8B88-99856D248793}" srcOrd="3" destOrd="0" presId="urn:microsoft.com/office/officeart/2018/2/layout/IconVerticalSolidList"/>
    <dgm:cxn modelId="{04739D44-12C4-453B-A1A5-C48F4C403007}" type="presParOf" srcId="{1794DD49-6EF0-4515-8161-5077A078BE0F}" destId="{25D6DC6D-C3A5-4C4A-B8B2-85A19C799A62}" srcOrd="4" destOrd="0" presId="urn:microsoft.com/office/officeart/2018/2/layout/IconVerticalSolidList"/>
    <dgm:cxn modelId="{9ECA7432-84F2-4ABB-A8B8-9208DB9566CD}" type="presParOf" srcId="{25D6DC6D-C3A5-4C4A-B8B2-85A19C799A62}" destId="{01680EA7-0576-4C75-A144-4D8D5D0B6B09}" srcOrd="0" destOrd="0" presId="urn:microsoft.com/office/officeart/2018/2/layout/IconVerticalSolidList"/>
    <dgm:cxn modelId="{2F78D848-CCBC-4043-852B-E0A7A86DBFEE}" type="presParOf" srcId="{25D6DC6D-C3A5-4C4A-B8B2-85A19C799A62}" destId="{1880F559-9B31-4108-9AA8-6B40EED08761}" srcOrd="1" destOrd="0" presId="urn:microsoft.com/office/officeart/2018/2/layout/IconVerticalSolidList"/>
    <dgm:cxn modelId="{A1E38593-39F6-447B-9F62-38A2113778B1}" type="presParOf" srcId="{25D6DC6D-C3A5-4C4A-B8B2-85A19C799A62}" destId="{476395EC-C9B4-47B2-A103-85D91AF979FA}" srcOrd="2" destOrd="0" presId="urn:microsoft.com/office/officeart/2018/2/layout/IconVerticalSolidList"/>
    <dgm:cxn modelId="{57B5BCDA-10AD-409F-ADF5-5A782B09F345}" type="presParOf" srcId="{25D6DC6D-C3A5-4C4A-B8B2-85A19C799A62}" destId="{CBEFB165-16C3-444A-90E3-6E3AFED2B402}" srcOrd="3" destOrd="0" presId="urn:microsoft.com/office/officeart/2018/2/layout/IconVerticalSolidList"/>
    <dgm:cxn modelId="{2572FD52-FAB5-453F-8ABF-F2483AFD3806}" type="presParOf" srcId="{1794DD49-6EF0-4515-8161-5077A078BE0F}" destId="{3C712573-0D36-4FC6-A105-B81A94124681}" srcOrd="5" destOrd="0" presId="urn:microsoft.com/office/officeart/2018/2/layout/IconVerticalSolidList"/>
    <dgm:cxn modelId="{5423871E-1E1C-41FB-88A6-078197757D1D}" type="presParOf" srcId="{1794DD49-6EF0-4515-8161-5077A078BE0F}" destId="{DC9A024E-7C16-43C9-A88F-AC6E839FF155}" srcOrd="6" destOrd="0" presId="urn:microsoft.com/office/officeart/2018/2/layout/IconVerticalSolidList"/>
    <dgm:cxn modelId="{6A84AE48-EB1E-4F7D-8009-508928169F53}" type="presParOf" srcId="{DC9A024E-7C16-43C9-A88F-AC6E839FF155}" destId="{7B878C0F-BCA2-445B-A8F4-F2757A8E6555}" srcOrd="0" destOrd="0" presId="urn:microsoft.com/office/officeart/2018/2/layout/IconVerticalSolidList"/>
    <dgm:cxn modelId="{8568187D-201F-4B57-8D9D-3E0613D83907}" type="presParOf" srcId="{DC9A024E-7C16-43C9-A88F-AC6E839FF155}" destId="{A43930A3-BF07-4506-A743-89557F744B00}" srcOrd="1" destOrd="0" presId="urn:microsoft.com/office/officeart/2018/2/layout/IconVerticalSolidList"/>
    <dgm:cxn modelId="{13F7460D-1BCF-443F-820A-98D3EFC21157}" type="presParOf" srcId="{DC9A024E-7C16-43C9-A88F-AC6E839FF155}" destId="{5A9ECFFA-6CC4-4C1A-BBB9-4CF67356381A}" srcOrd="2" destOrd="0" presId="urn:microsoft.com/office/officeart/2018/2/layout/IconVerticalSolidList"/>
    <dgm:cxn modelId="{DF3EB292-703B-4C93-9E02-C55D30FAF133}" type="presParOf" srcId="{DC9A024E-7C16-43C9-A88F-AC6E839FF155}" destId="{610D33AD-EB34-45EB-8476-16CA93F1D97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F96F6-A760-4288-989B-3A098CAAC855}">
      <dsp:nvSpPr>
        <dsp:cNvPr id="0" name=""/>
        <dsp:cNvSpPr/>
      </dsp:nvSpPr>
      <dsp:spPr>
        <a:xfrm>
          <a:off x="0" y="2347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6ED46-73F8-4F5A-B21E-D81ED87C6C31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48540-F8ED-4C75-BBF1-59CF961437E3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This session is being recorded. Recording will be available in </a:t>
          </a:r>
          <a:r>
            <a:rPr lang="en-US" sz="1900" i="1" kern="1200" dirty="0"/>
            <a:t>location</a:t>
          </a:r>
          <a:r>
            <a:rPr lang="en-US" sz="1900" kern="1200" dirty="0"/>
            <a:t> approximately </a:t>
          </a:r>
          <a:r>
            <a:rPr lang="en-US" sz="1900" i="1" kern="1200" dirty="0"/>
            <a:t>N</a:t>
          </a:r>
          <a:r>
            <a:rPr lang="en-US" sz="1900" kern="1200" dirty="0"/>
            <a:t> hours after class</a:t>
          </a:r>
        </a:p>
      </dsp:txBody>
      <dsp:txXfrm>
        <a:off x="1374223" y="2347"/>
        <a:ext cx="4874176" cy="1189803"/>
      </dsp:txXfrm>
    </dsp:sp>
    <dsp:sp modelId="{53590000-C5AD-40B3-9C42-44714222B24B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37D9D-1167-4180-85AE-049D0ECE45CD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02089-653D-4079-8F76-12BA99862DA2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Please keep your mic muted. You are welcome to use/not use your webcam in this room, but are encouraged to turn it on in breakout rooms</a:t>
          </a:r>
        </a:p>
      </dsp:txBody>
      <dsp:txXfrm>
        <a:off x="1374223" y="1489602"/>
        <a:ext cx="4874176" cy="1189803"/>
      </dsp:txXfrm>
    </dsp:sp>
    <dsp:sp modelId="{01680EA7-0576-4C75-A144-4D8D5D0B6B09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0F559-9B31-4108-9AA8-6B40EED08761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FB165-16C3-444A-90E3-6E3AFED2B402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n-lt"/>
              <a:ea typeface="ＭＳ 明朝"/>
              <a:cs typeface="Arial"/>
            </a:rPr>
            <a:t>If you have a question, please call it out, raise your hand (virtually), or post it in the chat</a:t>
          </a:r>
          <a:endParaRPr lang="en-US" sz="1900" kern="1200" dirty="0">
            <a:latin typeface="+mn-lt"/>
          </a:endParaRPr>
        </a:p>
      </dsp:txBody>
      <dsp:txXfrm>
        <a:off x="1374223" y="2976856"/>
        <a:ext cx="4874176" cy="1189803"/>
      </dsp:txXfrm>
    </dsp:sp>
    <dsp:sp modelId="{7B878C0F-BCA2-445B-A8F4-F2757A8E6555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930A3-BF07-4506-A743-89557F744B00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D33AD-EB34-45EB-8476-16CA93F1D97E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There will be a </a:t>
          </a:r>
          <a:r>
            <a:rPr lang="en-US" sz="1900" i="0" kern="1200" dirty="0"/>
            <a:t>10</a:t>
          </a:r>
          <a:r>
            <a:rPr lang="en-US" sz="1900" kern="1200" dirty="0"/>
            <a:t> minute break close to the end of each scheduled class hour, but please take one as needed</a:t>
          </a:r>
        </a:p>
      </dsp:txBody>
      <dsp:txXfrm>
        <a:off x="1374223" y="4464111"/>
        <a:ext cx="4874176" cy="118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C7818-D4AA-4655-B586-7795E6268918}" type="datetimeFigureOut">
              <a:rPr lang="en-US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A8999-9362-4A1F-A0BD-EAF07DB3441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4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72141-EB73-4B20-A561-58C8D2990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4A0A3-6D2C-4127-9042-81D972F3E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B30E8-57E6-4062-BF7F-981066F2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EA9CA-C0F6-4BCC-9BCC-0E094BE0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95829-E807-4A41-84DF-0C751BF6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2083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646BE-6A45-43CD-B92A-380C76B76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7ABDC-75FA-449D-9151-B3DBEDA5E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14C41-B70F-401C-A5BE-74A03FAF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0B3B7-FE5A-474B-B7D3-AFA7D468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07AC0-3D63-41C5-A026-8B091867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0472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D3F1-7EF0-4E73-8495-580AF473D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A9E20-29AE-494C-B97C-AB6244E54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39519-42A1-4D40-8B83-CF8EC6689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68BFA-24D4-42B4-B56B-BAD3E13E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4A4FD-6AB0-4D1E-B6A7-D6FCC2FE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229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2DAD-D3E2-47C3-BBB8-39E19BC6B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6F682-38BA-46DC-8FDC-9017FC281F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199D0B-62AA-4C8E-A4A1-0E8DDFB6C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DF752-A420-4109-B3FD-858D0F76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69A94-6CD0-4864-A5C8-A5631F827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D731D-0FC4-4458-B424-CFF1D037A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91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C0986-1AFB-4B15-9655-72E641788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05F2E-DD4C-4797-87FB-DA20D9143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43BA8-2335-497E-BB83-DE6BB6C20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C0F9AF-A792-40A7-93F2-DDF9C3ADD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BDBCFD-5788-4D74-A273-864857CAF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8E333-4197-45EE-8FB7-C45D5F43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95952-A5ED-4A70-B235-B8DF6237A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5BD251-D275-4833-B9BA-CA3CFBB5A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3821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8FBA2-A8C8-4B92-8856-EB8915848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52C5E-179D-4B93-B2E2-713FB6A4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41DC2-70F1-4B81-A649-A0395462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95638-2EE0-4F3E-AF82-56D23981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455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55CA3-B757-4CF2-BBD2-F9BD65AA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080924-970F-4007-9CC1-71A6F0E59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E7DD7-17C3-463E-AAD0-C61E9457E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692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F31E-F236-494F-BFF1-A79950071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50930-0C03-4778-99BB-04F43E16D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2360D-7D36-4C50-B372-6C47754FE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4F769-D0FC-442F-B92E-1B07B720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BB31E-F379-41B5-AE5C-FB0D3D2D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8B3A8-73B8-483F-9600-03DE3F71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96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F780B-0A6A-4514-946A-2D4DA3A66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01CBE5-4D7A-4D4C-B6D6-577DC6F88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334E9-A714-4405-9727-8D4ADDE68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91FFC-62C7-4180-AE93-23C85B0E8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BC5E9-4596-4A8B-896C-4D96E45F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6508F-30D0-4C90-8D80-BBA38D500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31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3F931-5A52-4AC6-8776-48E99FF5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586EDD-E0FA-43E2-A1E5-615DB54C9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AF6B9-6C10-42AD-9894-0EBE60C9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1A846-6902-42B1-A601-1C034654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70B7-0E4C-4ACD-B791-BC5B0655B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8735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B16B74-58EB-45BD-8572-AA7EC90FC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85874-A445-404B-9394-D49CE522B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DFAF9-438E-419E-956E-2B55B2517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5AF17-F0C6-4037-BE73-BBA80B93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C1B91-4BD3-4B20-9FE7-2079A8E1F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3911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184B9-5500-4CC0-8FA0-959EB312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C833F-04C0-46E1-A2E6-779A00303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47BB3-BD75-4634-BAAD-F7E418426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B96-DABB-453C-84C2-76137C164085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C371F-F0D5-40A9-ACBA-80E47876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0AD8D-6C4B-4231-91CD-066A1E04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0C96-87DD-4E16-8BDD-B26EBD315F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26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1CB9EF-6C06-4F1D-B5C8-231DF6BAF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DFF6D-4DD7-455E-8FD4-68478B595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9C218-4034-45BB-93F9-95C25924F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ACA35-32E2-4EC0-A213-DE52EEDC5780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80F91-73DC-4E82-AEEB-C1F1D196A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B9FF6-93E0-4DDB-85FE-3A6D0281F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96579-E051-4C04-A7EA-121700842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642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B34F05-2D2E-461D-BBA6-C4CC12DB9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93469-621C-41A9-A777-7478515FE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B2F50-F75E-4B0C-AB25-45EE71579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4AB96-DABB-453C-84C2-76137C164085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053A8-0DE5-468C-99FC-D0D286A63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00163-AC88-4CBC-ADA6-D5CD7AB6E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00C96-87DD-4E16-8BDD-B26EBD315F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1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E11D1-4FBB-429B-AA23-EFE8B5E0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Housekeeping</a:t>
            </a:r>
            <a:endParaRPr lang="en-CA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2B50B8-759E-48E2-A876-042D1CD3A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188745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904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B434F-3F96-4EAB-8965-D28299295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en-US" sz="5200" b="1" dirty="0">
                <a:solidFill>
                  <a:schemeClr val="bg1"/>
                </a:solidFill>
                <a:latin typeface="Arial"/>
                <a:ea typeface="ＭＳ 明朝"/>
                <a:cs typeface="Arial"/>
              </a:rPr>
              <a:t>Housekeeping  and Greetings</a:t>
            </a:r>
            <a:endParaRPr lang="en-CA" sz="5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7C3EE-2B8A-4354-8A02-627F1A432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9206" y="283191"/>
            <a:ext cx="5494384" cy="6291617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ea typeface="ＭＳ 明朝"/>
                <a:cs typeface="Arial"/>
              </a:rPr>
              <a:t>You are welcome to use/not use your video camera. If you are comfortable, I encourage you to turn it on in the break out rooms.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ea typeface="ＭＳ 明朝"/>
                <a:cs typeface="Arial"/>
              </a:rPr>
              <a:t>Please start by saying hello to everyone else in the workshop today by using the Chat function. </a:t>
            </a:r>
            <a:r>
              <a:rPr lang="en-US" sz="2400" b="1" dirty="0">
                <a:latin typeface="Arial"/>
                <a:ea typeface="ＭＳ 明朝"/>
                <a:cs typeface="Arial"/>
              </a:rPr>
              <a:t>Tell us what program you teach in and how long you’ve been teaching at Conestoga. Share 1 more thing about yourself.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ea typeface="ＭＳ 明朝"/>
                <a:cs typeface="Arial"/>
              </a:rPr>
              <a:t>If you have any questions, please call out, raise your hand (virtually) or post them in the chat.  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/>
                <a:ea typeface="ＭＳ 明朝"/>
                <a:cs typeface="Arial"/>
              </a:rPr>
              <a:t>We will have a break half way but take one when you need to.</a:t>
            </a:r>
          </a:p>
        </p:txBody>
      </p:sp>
    </p:spTree>
    <p:extLst>
      <p:ext uri="{BB962C8B-B14F-4D97-AF65-F5344CB8AC3E}">
        <p14:creationId xmlns:p14="http://schemas.microsoft.com/office/powerpoint/2010/main" val="111441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127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Office Theme</vt:lpstr>
      <vt:lpstr>Office Theme</vt:lpstr>
      <vt:lpstr>Housekeeping</vt:lpstr>
      <vt:lpstr>Housekeeping  and Greetings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Nelson</dc:creator>
  <cp:lastModifiedBy>Nancy Nelson</cp:lastModifiedBy>
  <cp:revision>65</cp:revision>
  <dcterms:created xsi:type="dcterms:W3CDTF">2020-05-26T20:34:24Z</dcterms:created>
  <dcterms:modified xsi:type="dcterms:W3CDTF">2020-06-01T20:05:26Z</dcterms:modified>
</cp:coreProperties>
</file>